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43"/>
  </p:notesMasterIdLst>
  <p:sldIdLst>
    <p:sldId id="262" r:id="rId5"/>
    <p:sldId id="268" r:id="rId6"/>
    <p:sldId id="292" r:id="rId7"/>
    <p:sldId id="327" r:id="rId8"/>
    <p:sldId id="298" r:id="rId9"/>
    <p:sldId id="328" r:id="rId10"/>
    <p:sldId id="597" r:id="rId11"/>
    <p:sldId id="598" r:id="rId12"/>
    <p:sldId id="303" r:id="rId13"/>
    <p:sldId id="334" r:id="rId14"/>
    <p:sldId id="599" r:id="rId15"/>
    <p:sldId id="600" r:id="rId16"/>
    <p:sldId id="301" r:id="rId17"/>
    <p:sldId id="339" r:id="rId18"/>
    <p:sldId id="297" r:id="rId19"/>
    <p:sldId id="601" r:id="rId20"/>
    <p:sldId id="602" r:id="rId21"/>
    <p:sldId id="340" r:id="rId22"/>
    <p:sldId id="360" r:id="rId23"/>
    <p:sldId id="342" r:id="rId24"/>
    <p:sldId id="341" r:id="rId25"/>
    <p:sldId id="343" r:id="rId26"/>
    <p:sldId id="603" r:id="rId27"/>
    <p:sldId id="346" r:id="rId28"/>
    <p:sldId id="354" r:id="rId29"/>
    <p:sldId id="355" r:id="rId30"/>
    <p:sldId id="356" r:id="rId31"/>
    <p:sldId id="348" r:id="rId32"/>
    <p:sldId id="358" r:id="rId33"/>
    <p:sldId id="359" r:id="rId34"/>
    <p:sldId id="276" r:id="rId35"/>
    <p:sldId id="272" r:id="rId36"/>
    <p:sldId id="296" r:id="rId37"/>
    <p:sldId id="294" r:id="rId38"/>
    <p:sldId id="322" r:id="rId39"/>
    <p:sldId id="295" r:id="rId40"/>
    <p:sldId id="323" r:id="rId41"/>
    <p:sldId id="350" r:id="rId42"/>
  </p:sldIdLst>
  <p:sldSz cx="16256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TPNlWTrpcjBeoA396xFzOg==" hashData="IIOvuDl4tKhu9wgoClhohO1LL5fMZ/dYMS3ETnc83ONckUHYUhfE2RjpsK0RIIcdB88GmqiN8ajnEj3M+xOx7w=="/>
  <p:extLst>
    <p:ext uri="{EFAFB233-063F-42B5-8137-9DF3F51BA10A}">
      <p15:sldGuideLst xmlns:p15="http://schemas.microsoft.com/office/powerpoint/2012/main">
        <p15:guide id="7" pos="652" userDrawn="1">
          <p15:clr>
            <a:srgbClr val="A4A3A4"/>
          </p15:clr>
        </p15:guide>
        <p15:guide id="8" orient="horz" pos="1156" userDrawn="1">
          <p15:clr>
            <a:srgbClr val="A4A3A4"/>
          </p15:clr>
        </p15:guide>
        <p15:guide id="9" orient="horz" pos="1927"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8D65512-BACE-D4C2-CF24-A88E9B734CD3}" name="Athresh PS" initials="AP" userId="S::athresh@simplilearn.com::6aaba706-7cac-4f49-bd78-392633c5ba9f" providerId="AD"/>
  <p188:author id="{D7740554-DAB4-0FE9-D352-FF5C0134F088}" name="Aarushi" initials="A" userId="S::aarushi@simplilearn.com::c002ff96-f164-4b93-a466-3e374851619e" providerId="AD"/>
  <p188:author id="{AC4F21CE-FF70-AE16-B45A-5C615ED90F60}" name="tanishqa Chaudhary" initials="tC" userId="S::tanishqa.chaudhary@simplilearn.com::d6020b84-cff7-415a-ac0f-6780289c2254" providerId="AD"/>
  <p188:author id="{73D164E2-B3D7-32D1-0CCC-A7E1465ADF6D}" name="Aniket Jain" initials="AJ" userId="S::aniket.jain@simplilearn.com::9c52b5d6-d574-434d-9126-8d2360ea66c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D0EB"/>
    <a:srgbClr val="D8D5C4"/>
    <a:srgbClr val="A6D3D8"/>
    <a:srgbClr val="C7DB95"/>
    <a:srgbClr val="A8D3EE"/>
    <a:srgbClr val="14B4EB"/>
    <a:srgbClr val="96C83C"/>
    <a:srgbClr val="3D9CD8"/>
    <a:srgbClr val="024F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858FFF-7B23-430E-A0EE-D60A6FEA32B3}" v="30" dt="2024-01-05T11:52:29.5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49" autoAdjust="0"/>
  </p:normalViewPr>
  <p:slideViewPr>
    <p:cSldViewPr snapToGrid="0" showGuides="1">
      <p:cViewPr varScale="1">
        <p:scale>
          <a:sx n="46" d="100"/>
          <a:sy n="46" d="100"/>
        </p:scale>
        <p:origin x="966" y="48"/>
      </p:cViewPr>
      <p:guideLst>
        <p:guide pos="652"/>
        <p:guide orient="horz" pos="1156"/>
        <p:guide orient="horz" pos="192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50"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ushi" userId="c002ff96-f164-4b93-a466-3e374851619e" providerId="ADAL" clId="{9A5065CE-AEA1-4CD4-A9D9-4D2CCB318DAA}"/>
    <pc:docChg chg="undo custSel addSld delSld modSld">
      <pc:chgData name="Aarushi" userId="c002ff96-f164-4b93-a466-3e374851619e" providerId="ADAL" clId="{9A5065CE-AEA1-4CD4-A9D9-4D2CCB318DAA}" dt="2024-01-05T10:27:46.111" v="645" actId="20577"/>
      <pc:docMkLst>
        <pc:docMk/>
      </pc:docMkLst>
      <pc:sldChg chg="modSp mod addCm delCm modCm">
        <pc:chgData name="Aarushi" userId="c002ff96-f164-4b93-a466-3e374851619e" providerId="ADAL" clId="{9A5065CE-AEA1-4CD4-A9D9-4D2CCB318DAA}" dt="2023-12-22T14:10:56.786" v="625"/>
        <pc:sldMkLst>
          <pc:docMk/>
          <pc:sldMk cId="1843577305" sldId="268"/>
        </pc:sldMkLst>
        <pc:spChg chg="mod">
          <ac:chgData name="Aarushi" userId="c002ff96-f164-4b93-a466-3e374851619e" providerId="ADAL" clId="{9A5065CE-AEA1-4CD4-A9D9-4D2CCB318DAA}" dt="2023-12-22T14:06:45.885" v="572" actId="20577"/>
          <ac:spMkLst>
            <pc:docMk/>
            <pc:sldMk cId="1843577305" sldId="268"/>
            <ac:spMk id="44" creationId="{C359D94C-6752-0E58-06E4-D8E2BE15313C}"/>
          </ac:spMkLst>
        </pc:spChg>
        <pc:spChg chg="mod">
          <ac:chgData name="Aarushi" userId="c002ff96-f164-4b93-a466-3e374851619e" providerId="ADAL" clId="{9A5065CE-AEA1-4CD4-A9D9-4D2CCB318DAA}" dt="2023-12-22T14:08:06.947" v="606" actId="20577"/>
          <ac:spMkLst>
            <pc:docMk/>
            <pc:sldMk cId="1843577305" sldId="268"/>
            <ac:spMk id="45" creationId="{5BFA53DF-B204-DA26-5D09-B31D4835F7D2}"/>
          </ac:spMkLst>
        </pc:spChg>
        <pc:spChg chg="mod">
          <ac:chgData name="Aarushi" userId="c002ff96-f164-4b93-a466-3e374851619e" providerId="ADAL" clId="{9A5065CE-AEA1-4CD4-A9D9-4D2CCB318DAA}" dt="2023-12-22T14:10:41.329" v="623" actId="20577"/>
          <ac:spMkLst>
            <pc:docMk/>
            <pc:sldMk cId="1843577305" sldId="268"/>
            <ac:spMk id="46" creationId="{A4812BD3-2647-7149-2939-40FBA0379115}"/>
          </ac:spMkLst>
        </pc:spChg>
        <pc:extLst>
          <p:ext xmlns:p="http://schemas.openxmlformats.org/presentationml/2006/main" uri="{D6D511B9-2390-475A-947B-AFAB55BFBCF1}">
            <pc226:cmChg xmlns:pc226="http://schemas.microsoft.com/office/powerpoint/2022/06/main/command" chg="add del mod">
              <pc226:chgData name="Aarushi" userId="c002ff96-f164-4b93-a466-3e374851619e" providerId="ADAL" clId="{9A5065CE-AEA1-4CD4-A9D9-4D2CCB318DAA}" dt="2023-12-22T14:10:45.075" v="624"/>
              <pc2:cmMkLst xmlns:pc2="http://schemas.microsoft.com/office/powerpoint/2019/9/main/command">
                <pc:docMk/>
                <pc:sldMk cId="1843577305" sldId="268"/>
                <pc2:cmMk id="{CFCA9917-AA46-4FDA-B000-446C77EE95B5}"/>
              </pc2:cmMkLst>
            </pc226:cmChg>
            <pc226:cmChg xmlns:pc226="http://schemas.microsoft.com/office/powerpoint/2022/06/main/command" chg="add del mod">
              <pc226:chgData name="Aarushi" userId="c002ff96-f164-4b93-a466-3e374851619e" providerId="ADAL" clId="{9A5065CE-AEA1-4CD4-A9D9-4D2CCB318DAA}" dt="2023-12-22T14:10:56.786" v="625"/>
              <pc2:cmMkLst xmlns:pc2="http://schemas.microsoft.com/office/powerpoint/2019/9/main/command">
                <pc:docMk/>
                <pc:sldMk cId="1843577305" sldId="268"/>
                <pc2:cmMk id="{F6AE183C-0CC3-4655-B1F3-290011307F13}"/>
              </pc2:cmMkLst>
            </pc226:cmChg>
            <pc226:cmChg xmlns:pc226="http://schemas.microsoft.com/office/powerpoint/2022/06/main/command" chg="add del mod">
              <pc226:chgData name="Aarushi" userId="c002ff96-f164-4b93-a466-3e374851619e" providerId="ADAL" clId="{9A5065CE-AEA1-4CD4-A9D9-4D2CCB318DAA}" dt="2023-12-22T14:06:49.599" v="573"/>
              <pc2:cmMkLst xmlns:pc2="http://schemas.microsoft.com/office/powerpoint/2019/9/main/command">
                <pc:docMk/>
                <pc:sldMk cId="1843577305" sldId="268"/>
                <pc2:cmMk id="{F9691AA1-6599-4F54-B285-DB064744EBB5}"/>
              </pc2:cmMkLst>
            </pc226:cmChg>
            <pc226:cmChg xmlns:pc226="http://schemas.microsoft.com/office/powerpoint/2022/06/main/command" chg="del">
              <pc226:chgData name="Aarushi" userId="c002ff96-f164-4b93-a466-3e374851619e" providerId="ADAL" clId="{9A5065CE-AEA1-4CD4-A9D9-4D2CCB318DAA}" dt="2023-12-20T08:30:12.350" v="0"/>
              <pc2:cmMkLst xmlns:pc2="http://schemas.microsoft.com/office/powerpoint/2019/9/main/command">
                <pc:docMk/>
                <pc:sldMk cId="1843577305" sldId="268"/>
                <pc2:cmMk id="{95C174D7-6B62-4571-8802-87C0B9E2E70D}"/>
              </pc2:cmMkLst>
            </pc226:cmChg>
            <pc226:cmChg xmlns:pc226="http://schemas.microsoft.com/office/powerpoint/2022/06/main/command" chg="add del mod">
              <pc226:chgData name="Aarushi" userId="c002ff96-f164-4b93-a466-3e374851619e" providerId="ADAL" clId="{9A5065CE-AEA1-4CD4-A9D9-4D2CCB318DAA}" dt="2023-12-22T14:08:09.400" v="607"/>
              <pc2:cmMkLst xmlns:pc2="http://schemas.microsoft.com/office/powerpoint/2019/9/main/command">
                <pc:docMk/>
                <pc:sldMk cId="1843577305" sldId="268"/>
                <pc2:cmMk id="{896C76D7-D81C-4703-958C-6B178B497D80}"/>
              </pc2:cmMkLst>
            </pc226:cmChg>
            <pc226:cmChg xmlns:pc226="http://schemas.microsoft.com/office/powerpoint/2022/06/main/command" chg="del">
              <pc226:chgData name="Aarushi" userId="c002ff96-f164-4b93-a466-3e374851619e" providerId="ADAL" clId="{9A5065CE-AEA1-4CD4-A9D9-4D2CCB318DAA}" dt="2023-12-20T08:30:12.350" v="0"/>
              <pc2:cmMkLst xmlns:pc2="http://schemas.microsoft.com/office/powerpoint/2019/9/main/command">
                <pc:docMk/>
                <pc:sldMk cId="1843577305" sldId="268"/>
                <pc2:cmMk id="{E95F32D8-7CD8-4F97-8AB5-058670E6876D}"/>
              </pc2:cmMkLst>
            </pc226:cmChg>
          </p:ext>
        </pc:extLst>
      </pc:sldChg>
      <pc:sldChg chg="modSp mod addCm delCm modCm">
        <pc:chgData name="Aarushi" userId="c002ff96-f164-4b93-a466-3e374851619e" providerId="ADAL" clId="{9A5065CE-AEA1-4CD4-A9D9-4D2CCB318DAA}" dt="2023-12-22T14:01:56.405" v="521"/>
        <pc:sldMkLst>
          <pc:docMk/>
          <pc:sldMk cId="176914838" sldId="276"/>
        </pc:sldMkLst>
        <pc:spChg chg="mod">
          <ac:chgData name="Aarushi" userId="c002ff96-f164-4b93-a466-3e374851619e" providerId="ADAL" clId="{9A5065CE-AEA1-4CD4-A9D9-4D2CCB318DAA}" dt="2023-12-22T14:00:34.806" v="482" actId="20577"/>
          <ac:spMkLst>
            <pc:docMk/>
            <pc:sldMk cId="176914838" sldId="276"/>
            <ac:spMk id="3" creationId="{C950F53E-3D95-E7DA-EF67-0FCAB93565E5}"/>
          </ac:spMkLst>
        </pc:spChg>
        <pc:spChg chg="mod">
          <ac:chgData name="Aarushi" userId="c002ff96-f164-4b93-a466-3e374851619e" providerId="ADAL" clId="{9A5065CE-AEA1-4CD4-A9D9-4D2CCB318DAA}" dt="2023-12-22T14:01:21.492" v="505" actId="947"/>
          <ac:spMkLst>
            <pc:docMk/>
            <pc:sldMk cId="176914838" sldId="276"/>
            <ac:spMk id="5" creationId="{725E13F6-6113-71E5-F34F-4AA2264B5451}"/>
          </ac:spMkLst>
        </pc:spChg>
        <pc:spChg chg="mod">
          <ac:chgData name="Aarushi" userId="c002ff96-f164-4b93-a466-3e374851619e" providerId="ADAL" clId="{9A5065CE-AEA1-4CD4-A9D9-4D2CCB318DAA}" dt="2023-12-22T14:01:27.772" v="515" actId="1036"/>
          <ac:spMkLst>
            <pc:docMk/>
            <pc:sldMk cId="176914838" sldId="276"/>
            <ac:spMk id="6" creationId="{A1A7381D-4CD5-A357-E997-F29D3884A523}"/>
          </ac:spMkLst>
        </pc:spChg>
        <pc:picChg chg="mod">
          <ac:chgData name="Aarushi" userId="c002ff96-f164-4b93-a466-3e374851619e" providerId="ADAL" clId="{9A5065CE-AEA1-4CD4-A9D9-4D2CCB318DAA}" dt="2023-12-22T14:01:27.772" v="515" actId="1036"/>
          <ac:picMkLst>
            <pc:docMk/>
            <pc:sldMk cId="176914838" sldId="276"/>
            <ac:picMk id="27" creationId="{5D1830A9-B24A-8050-D111-CD732FA90AD6}"/>
          </ac:picMkLst>
        </pc:picChg>
        <pc:extLst>
          <p:ext xmlns:p="http://schemas.openxmlformats.org/presentationml/2006/main" uri="{D6D511B9-2390-475A-947B-AFAB55BFBCF1}">
            <pc226:cmChg xmlns:pc226="http://schemas.microsoft.com/office/powerpoint/2022/06/main/command" chg="add del mod">
              <pc226:chgData name="Aarushi" userId="c002ff96-f164-4b93-a466-3e374851619e" providerId="ADAL" clId="{9A5065CE-AEA1-4CD4-A9D9-4D2CCB318DAA}" dt="2023-12-22T14:00:39.482" v="483"/>
              <pc2:cmMkLst xmlns:pc2="http://schemas.microsoft.com/office/powerpoint/2019/9/main/command">
                <pc:docMk/>
                <pc:sldMk cId="176914838" sldId="276"/>
                <pc2:cmMk id="{A2C9710E-27A2-40B6-ACFF-D2C2A382F615}"/>
              </pc2:cmMkLst>
            </pc226:cmChg>
            <pc226:cmChg xmlns:pc226="http://schemas.microsoft.com/office/powerpoint/2022/06/main/command" chg="add del">
              <pc226:chgData name="Aarushi" userId="c002ff96-f164-4b93-a466-3e374851619e" providerId="ADAL" clId="{9A5065CE-AEA1-4CD4-A9D9-4D2CCB318DAA}" dt="2023-12-22T14:01:53.866" v="520"/>
              <pc2:cmMkLst xmlns:pc2="http://schemas.microsoft.com/office/powerpoint/2019/9/main/command">
                <pc:docMk/>
                <pc:sldMk cId="176914838" sldId="276"/>
                <pc2:cmMk id="{DD1C1736-C573-406E-9EA5-D7DD3D3C5B5D}"/>
              </pc2:cmMkLst>
            </pc226:cmChg>
            <pc226:cmChg xmlns:pc226="http://schemas.microsoft.com/office/powerpoint/2022/06/main/command" chg="add del">
              <pc226:chgData name="Aarushi" userId="c002ff96-f164-4b93-a466-3e374851619e" providerId="ADAL" clId="{9A5065CE-AEA1-4CD4-A9D9-4D2CCB318DAA}" dt="2023-12-22T14:01:34.885" v="517"/>
              <pc2:cmMkLst xmlns:pc2="http://schemas.microsoft.com/office/powerpoint/2019/9/main/command">
                <pc:docMk/>
                <pc:sldMk cId="176914838" sldId="276"/>
                <pc2:cmMk id="{6BC4C46C-9CB6-4D0A-8F92-DCB59BD368D7}"/>
              </pc2:cmMkLst>
            </pc226:cmChg>
            <pc226:cmChg xmlns:pc226="http://schemas.microsoft.com/office/powerpoint/2022/06/main/command" chg="add del">
              <pc226:chgData name="Aarushi" userId="c002ff96-f164-4b93-a466-3e374851619e" providerId="ADAL" clId="{9A5065CE-AEA1-4CD4-A9D9-4D2CCB318DAA}" dt="2023-12-22T14:01:56.405" v="521"/>
              <pc2:cmMkLst xmlns:pc2="http://schemas.microsoft.com/office/powerpoint/2019/9/main/command">
                <pc:docMk/>
                <pc:sldMk cId="176914838" sldId="276"/>
                <pc2:cmMk id="{FC02D7B4-D8B9-416A-AC5C-0D8FAADD6011}"/>
              </pc2:cmMkLst>
            </pc226:cmChg>
            <pc226:cmChg xmlns:pc226="http://schemas.microsoft.com/office/powerpoint/2022/06/main/command" chg="add del mod">
              <pc226:chgData name="Aarushi" userId="c002ff96-f164-4b93-a466-3e374851619e" providerId="ADAL" clId="{9A5065CE-AEA1-4CD4-A9D9-4D2CCB318DAA}" dt="2023-12-22T14:01:31.134" v="516"/>
              <pc2:cmMkLst xmlns:pc2="http://schemas.microsoft.com/office/powerpoint/2019/9/main/command">
                <pc:docMk/>
                <pc:sldMk cId="176914838" sldId="276"/>
                <pc2:cmMk id="{74AC22E3-FDDE-4E1F-B579-ED6B89EAFD1B}"/>
              </pc2:cmMkLst>
            </pc226:cmChg>
          </p:ext>
        </pc:extLst>
      </pc:sldChg>
      <pc:sldChg chg="modSp mod addCm delCm">
        <pc:chgData name="Aarushi" userId="c002ff96-f164-4b93-a466-3e374851619e" providerId="ADAL" clId="{9A5065CE-AEA1-4CD4-A9D9-4D2CCB318DAA}" dt="2023-12-22T14:02:38.396" v="551" actId="20577"/>
        <pc:sldMkLst>
          <pc:docMk/>
          <pc:sldMk cId="3666711677" sldId="295"/>
        </pc:sldMkLst>
        <pc:spChg chg="mod">
          <ac:chgData name="Aarushi" userId="c002ff96-f164-4b93-a466-3e374851619e" providerId="ADAL" clId="{9A5065CE-AEA1-4CD4-A9D9-4D2CCB318DAA}" dt="2023-12-20T17:40:37.146" v="142" actId="1076"/>
          <ac:spMkLst>
            <pc:docMk/>
            <pc:sldMk cId="3666711677" sldId="295"/>
            <ac:spMk id="3" creationId="{A1E7CE5F-1838-1492-ACA0-C52D9259D674}"/>
          </ac:spMkLst>
        </pc:spChg>
        <pc:spChg chg="mod">
          <ac:chgData name="Aarushi" userId="c002ff96-f164-4b93-a466-3e374851619e" providerId="ADAL" clId="{9A5065CE-AEA1-4CD4-A9D9-4D2CCB318DAA}" dt="2023-12-22T14:02:24.010" v="530" actId="20577"/>
          <ac:spMkLst>
            <pc:docMk/>
            <pc:sldMk cId="3666711677" sldId="295"/>
            <ac:spMk id="13" creationId="{A4D09527-2891-60E2-6DF5-3C2D8293BE81}"/>
          </ac:spMkLst>
        </pc:spChg>
        <pc:spChg chg="mod">
          <ac:chgData name="Aarushi" userId="c002ff96-f164-4b93-a466-3e374851619e" providerId="ADAL" clId="{9A5065CE-AEA1-4CD4-A9D9-4D2CCB318DAA}" dt="2023-12-22T14:02:29.894" v="537" actId="20577"/>
          <ac:spMkLst>
            <pc:docMk/>
            <pc:sldMk cId="3666711677" sldId="295"/>
            <ac:spMk id="14" creationId="{A33469A0-B7BD-8BC3-F525-51DAD1D3B516}"/>
          </ac:spMkLst>
        </pc:spChg>
        <pc:spChg chg="mod">
          <ac:chgData name="Aarushi" userId="c002ff96-f164-4b93-a466-3e374851619e" providerId="ADAL" clId="{9A5065CE-AEA1-4CD4-A9D9-4D2CCB318DAA}" dt="2023-12-22T14:02:34.841" v="544" actId="20577"/>
          <ac:spMkLst>
            <pc:docMk/>
            <pc:sldMk cId="3666711677" sldId="295"/>
            <ac:spMk id="15" creationId="{D302D04B-86B8-F86A-8237-0955A9CB0B27}"/>
          </ac:spMkLst>
        </pc:spChg>
        <pc:spChg chg="mod">
          <ac:chgData name="Aarushi" userId="c002ff96-f164-4b93-a466-3e374851619e" providerId="ADAL" clId="{9A5065CE-AEA1-4CD4-A9D9-4D2CCB318DAA}" dt="2023-12-22T14:02:38.396" v="551" actId="20577"/>
          <ac:spMkLst>
            <pc:docMk/>
            <pc:sldMk cId="3666711677" sldId="295"/>
            <ac:spMk id="17" creationId="{BC538EE8-D509-5C51-35C5-DE762FAD3EB8}"/>
          </ac:spMkLst>
        </pc:spChg>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9A5065CE-AEA1-4CD4-A9D9-4D2CCB318DAA}" dt="2023-12-22T14:02:07.439" v="522"/>
              <pc2:cmMkLst xmlns:pc2="http://schemas.microsoft.com/office/powerpoint/2019/9/main/command">
                <pc:docMk/>
                <pc:sldMk cId="3666711677" sldId="295"/>
                <pc2:cmMk id="{52EE6F63-050B-4A13-8A58-E7FEB1A7A72D}"/>
              </pc2:cmMkLst>
            </pc226:cmChg>
            <pc226:cmChg xmlns:pc226="http://schemas.microsoft.com/office/powerpoint/2022/06/main/command" chg="add del">
              <pc226:chgData name="Aarushi" userId="c002ff96-f164-4b93-a466-3e374851619e" providerId="ADAL" clId="{9A5065CE-AEA1-4CD4-A9D9-4D2CCB318DAA}" dt="2023-12-22T14:02:20.216" v="523"/>
              <pc2:cmMkLst xmlns:pc2="http://schemas.microsoft.com/office/powerpoint/2019/9/main/command">
                <pc:docMk/>
                <pc:sldMk cId="3666711677" sldId="295"/>
                <pc2:cmMk id="{840A59F7-5E4D-43B1-AB02-7113284AF339}"/>
              </pc2:cmMkLst>
            </pc226:cmChg>
          </p:ext>
        </pc:extLst>
      </pc:sldChg>
      <pc:sldChg chg="delCm">
        <pc:chgData name="Aarushi" userId="c002ff96-f164-4b93-a466-3e374851619e" providerId="ADAL" clId="{9A5065CE-AEA1-4CD4-A9D9-4D2CCB318DAA}" dt="2023-12-22T14:02:59.700" v="555"/>
        <pc:sldMkLst>
          <pc:docMk/>
          <pc:sldMk cId="2252011926" sldId="296"/>
        </pc:sldMkLst>
        <pc:extLst>
          <p:ext xmlns:p="http://schemas.openxmlformats.org/presentationml/2006/main" uri="{D6D511B9-2390-475A-947B-AFAB55BFBCF1}">
            <pc226:cmChg xmlns:pc226="http://schemas.microsoft.com/office/powerpoint/2022/06/main/command" chg="del">
              <pc226:chgData name="Aarushi" userId="c002ff96-f164-4b93-a466-3e374851619e" providerId="ADAL" clId="{9A5065CE-AEA1-4CD4-A9D9-4D2CCB318DAA}" dt="2023-12-22T14:02:59.700" v="555"/>
              <pc2:cmMkLst xmlns:pc2="http://schemas.microsoft.com/office/powerpoint/2019/9/main/command">
                <pc:docMk/>
                <pc:sldMk cId="2252011926" sldId="296"/>
                <pc2:cmMk id="{7CDC668C-ED9E-41BC-A5DC-900E80FF9D44}"/>
              </pc2:cmMkLst>
            </pc226:cmChg>
          </p:ext>
        </pc:extLst>
      </pc:sldChg>
      <pc:sldChg chg="addSp delSp modSp mod addCm delCm modCm">
        <pc:chgData name="Aarushi" userId="c002ff96-f164-4b93-a466-3e374851619e" providerId="ADAL" clId="{9A5065CE-AEA1-4CD4-A9D9-4D2CCB318DAA}" dt="2023-12-22T13:46:48.011" v="256"/>
        <pc:sldMkLst>
          <pc:docMk/>
          <pc:sldMk cId="150403746" sldId="297"/>
        </pc:sldMkLst>
        <pc:spChg chg="add mod">
          <ac:chgData name="Aarushi" userId="c002ff96-f164-4b93-a466-3e374851619e" providerId="ADAL" clId="{9A5065CE-AEA1-4CD4-A9D9-4D2CCB318DAA}" dt="2023-12-22T13:46:40.429" v="255" actId="12788"/>
          <ac:spMkLst>
            <pc:docMk/>
            <pc:sldMk cId="150403746" sldId="297"/>
            <ac:spMk id="2" creationId="{DABB1F58-B382-43BC-B73D-B4E5DC741109}"/>
          </ac:spMkLst>
        </pc:spChg>
        <pc:picChg chg="del">
          <ac:chgData name="Aarushi" userId="c002ff96-f164-4b93-a466-3e374851619e" providerId="ADAL" clId="{9A5065CE-AEA1-4CD4-A9D9-4D2CCB318DAA}" dt="2023-12-22T13:46:22.466" v="251" actId="478"/>
          <ac:picMkLst>
            <pc:docMk/>
            <pc:sldMk cId="150403746" sldId="297"/>
            <ac:picMk id="5" creationId="{12EEF5E9-43CD-749E-9129-04332140165A}"/>
          </ac:picMkLst>
        </pc:picChg>
        <pc:picChg chg="mod">
          <ac:chgData name="Aarushi" userId="c002ff96-f164-4b93-a466-3e374851619e" providerId="ADAL" clId="{9A5065CE-AEA1-4CD4-A9D9-4D2CCB318DAA}" dt="2023-12-22T13:46:33.984" v="254" actId="12788"/>
          <ac:picMkLst>
            <pc:docMk/>
            <pc:sldMk cId="150403746" sldId="297"/>
            <ac:picMk id="24" creationId="{DF9A7461-4AA2-D41A-2DF5-1CB0C291172D}"/>
          </ac:picMkLst>
        </pc:picChg>
        <pc:extLst>
          <p:ext xmlns:p="http://schemas.openxmlformats.org/presentationml/2006/main" uri="{D6D511B9-2390-475A-947B-AFAB55BFBCF1}">
            <pc226:cmChg xmlns:pc226="http://schemas.microsoft.com/office/powerpoint/2022/06/main/command" chg="add del mod">
              <pc226:chgData name="Aarushi" userId="c002ff96-f164-4b93-a466-3e374851619e" providerId="ADAL" clId="{9A5065CE-AEA1-4CD4-A9D9-4D2CCB318DAA}" dt="2023-12-22T13:46:48.011" v="256"/>
              <pc2:cmMkLst xmlns:pc2="http://schemas.microsoft.com/office/powerpoint/2019/9/main/command">
                <pc:docMk/>
                <pc:sldMk cId="150403746" sldId="297"/>
                <pc2:cmMk id="{3B846389-F69C-4D1B-90F5-0C3D88EA505E}"/>
              </pc2:cmMkLst>
            </pc226:cmChg>
            <pc226:cmChg xmlns:pc226="http://schemas.microsoft.com/office/powerpoint/2022/06/main/command" chg="del">
              <pc226:chgData name="Aarushi" userId="c002ff96-f164-4b93-a466-3e374851619e" providerId="ADAL" clId="{9A5065CE-AEA1-4CD4-A9D9-4D2CCB318DAA}" dt="2023-12-22T13:44:47.404" v="212"/>
              <pc2:cmMkLst xmlns:pc2="http://schemas.microsoft.com/office/powerpoint/2019/9/main/command">
                <pc:docMk/>
                <pc:sldMk cId="150403746" sldId="297"/>
                <pc2:cmMk id="{DFFB73A2-0199-432A-A9F9-32D0558EA753}"/>
              </pc2:cmMkLst>
            </pc226:cmChg>
          </p:ext>
        </pc:extLst>
      </pc:sldChg>
      <pc:sldChg chg="addSp delSp modSp mod addCm delCm modCm">
        <pc:chgData name="Aarushi" userId="c002ff96-f164-4b93-a466-3e374851619e" providerId="ADAL" clId="{9A5065CE-AEA1-4CD4-A9D9-4D2CCB318DAA}" dt="2023-12-22T14:05:58.330" v="564"/>
        <pc:sldMkLst>
          <pc:docMk/>
          <pc:sldMk cId="1600160390" sldId="298"/>
        </pc:sldMkLst>
        <pc:spChg chg="add del mod">
          <ac:chgData name="Aarushi" userId="c002ff96-f164-4b93-a466-3e374851619e" providerId="ADAL" clId="{9A5065CE-AEA1-4CD4-A9D9-4D2CCB318DAA}" dt="2023-12-22T14:05:54.003" v="562" actId="478"/>
          <ac:spMkLst>
            <pc:docMk/>
            <pc:sldMk cId="1600160390" sldId="298"/>
            <ac:spMk id="4" creationId="{4C0605BA-F484-5B95-098D-76E98D4F85FB}"/>
          </ac:spMkLst>
        </pc:spChg>
        <pc:spChg chg="add mod">
          <ac:chgData name="Aarushi" userId="c002ff96-f164-4b93-a466-3e374851619e" providerId="ADAL" clId="{9A5065CE-AEA1-4CD4-A9D9-4D2CCB318DAA}" dt="2023-12-22T14:05:54.808" v="563"/>
          <ac:spMkLst>
            <pc:docMk/>
            <pc:sldMk cId="1600160390" sldId="298"/>
            <ac:spMk id="5" creationId="{0C788EB3-E354-400F-E850-634A4F363FDB}"/>
          </ac:spMkLst>
        </pc:spChg>
        <pc:spChg chg="mod">
          <ac:chgData name="Aarushi" userId="c002ff96-f164-4b93-a466-3e374851619e" providerId="ADAL" clId="{9A5065CE-AEA1-4CD4-A9D9-4D2CCB318DAA}" dt="2023-12-20T16:40:55.463" v="19" actId="1035"/>
          <ac:spMkLst>
            <pc:docMk/>
            <pc:sldMk cId="1600160390" sldId="298"/>
            <ac:spMk id="7" creationId="{1FD50DF3-F102-B7E4-DBEE-3D94F5408715}"/>
          </ac:spMkLst>
        </pc:spChg>
        <pc:spChg chg="add mod">
          <ac:chgData name="Aarushi" userId="c002ff96-f164-4b93-a466-3e374851619e" providerId="ADAL" clId="{9A5065CE-AEA1-4CD4-A9D9-4D2CCB318DAA}" dt="2023-12-22T14:05:54.808" v="563"/>
          <ac:spMkLst>
            <pc:docMk/>
            <pc:sldMk cId="1600160390" sldId="298"/>
            <ac:spMk id="8" creationId="{A210939C-2689-3273-0C6A-860679E4FEF8}"/>
          </ac:spMkLst>
        </pc:spChg>
        <pc:spChg chg="mod">
          <ac:chgData name="Aarushi" userId="c002ff96-f164-4b93-a466-3e374851619e" providerId="ADAL" clId="{9A5065CE-AEA1-4CD4-A9D9-4D2CCB318DAA}" dt="2023-12-20T16:41:25.708" v="22"/>
          <ac:spMkLst>
            <pc:docMk/>
            <pc:sldMk cId="1600160390" sldId="298"/>
            <ac:spMk id="12" creationId="{75D4663A-8C51-637C-C60E-BB2A693D4702}"/>
          </ac:spMkLst>
        </pc:spChg>
        <pc:spChg chg="mod">
          <ac:chgData name="Aarushi" userId="c002ff96-f164-4b93-a466-3e374851619e" providerId="ADAL" clId="{9A5065CE-AEA1-4CD4-A9D9-4D2CCB318DAA}" dt="2023-12-20T16:41:25.708" v="22"/>
          <ac:spMkLst>
            <pc:docMk/>
            <pc:sldMk cId="1600160390" sldId="298"/>
            <ac:spMk id="15" creationId="{2112FD8F-170B-A44E-59BC-53EE560F9D5C}"/>
          </ac:spMkLst>
        </pc:spChg>
        <pc:spChg chg="mod">
          <ac:chgData name="Aarushi" userId="c002ff96-f164-4b93-a466-3e374851619e" providerId="ADAL" clId="{9A5065CE-AEA1-4CD4-A9D9-4D2CCB318DAA}" dt="2023-12-20T16:41:25.708" v="22"/>
          <ac:spMkLst>
            <pc:docMk/>
            <pc:sldMk cId="1600160390" sldId="298"/>
            <ac:spMk id="22" creationId="{AF6199BA-1C74-DAA4-CB99-117D37C5C517}"/>
          </ac:spMkLst>
        </pc:spChg>
        <pc:spChg chg="mod">
          <ac:chgData name="Aarushi" userId="c002ff96-f164-4b93-a466-3e374851619e" providerId="ADAL" clId="{9A5065CE-AEA1-4CD4-A9D9-4D2CCB318DAA}" dt="2023-12-20T16:41:25.708" v="22"/>
          <ac:spMkLst>
            <pc:docMk/>
            <pc:sldMk cId="1600160390" sldId="298"/>
            <ac:spMk id="23" creationId="{3542CE76-83B2-75C2-DA28-FB52510968A0}"/>
          </ac:spMkLst>
        </pc:spChg>
        <pc:spChg chg="mod">
          <ac:chgData name="Aarushi" userId="c002ff96-f164-4b93-a466-3e374851619e" providerId="ADAL" clId="{9A5065CE-AEA1-4CD4-A9D9-4D2CCB318DAA}" dt="2023-12-20T16:41:25.708" v="22"/>
          <ac:spMkLst>
            <pc:docMk/>
            <pc:sldMk cId="1600160390" sldId="298"/>
            <ac:spMk id="24" creationId="{DE5E984B-3C0E-7B1E-5DDB-77ADE4D98924}"/>
          </ac:spMkLst>
        </pc:spChg>
        <pc:spChg chg="mod">
          <ac:chgData name="Aarushi" userId="c002ff96-f164-4b93-a466-3e374851619e" providerId="ADAL" clId="{9A5065CE-AEA1-4CD4-A9D9-4D2CCB318DAA}" dt="2023-12-20T16:41:25.708" v="22"/>
          <ac:spMkLst>
            <pc:docMk/>
            <pc:sldMk cId="1600160390" sldId="298"/>
            <ac:spMk id="25" creationId="{97C16114-14F2-0E0E-3697-65D181D96F58}"/>
          </ac:spMkLst>
        </pc:spChg>
        <pc:spChg chg="mod">
          <ac:chgData name="Aarushi" userId="c002ff96-f164-4b93-a466-3e374851619e" providerId="ADAL" clId="{9A5065CE-AEA1-4CD4-A9D9-4D2CCB318DAA}" dt="2023-12-20T16:41:25.708" v="22"/>
          <ac:spMkLst>
            <pc:docMk/>
            <pc:sldMk cId="1600160390" sldId="298"/>
            <ac:spMk id="26" creationId="{600B7F00-25C7-7E5F-A9B8-4EDE56BDE037}"/>
          </ac:spMkLst>
        </pc:spChg>
        <pc:spChg chg="mod">
          <ac:chgData name="Aarushi" userId="c002ff96-f164-4b93-a466-3e374851619e" providerId="ADAL" clId="{9A5065CE-AEA1-4CD4-A9D9-4D2CCB318DAA}" dt="2023-12-20T16:41:25.708" v="22"/>
          <ac:spMkLst>
            <pc:docMk/>
            <pc:sldMk cId="1600160390" sldId="298"/>
            <ac:spMk id="27" creationId="{0E4E2854-63EE-0B1F-3478-7395A7EE7D22}"/>
          </ac:spMkLst>
        </pc:spChg>
        <pc:spChg chg="mod">
          <ac:chgData name="Aarushi" userId="c002ff96-f164-4b93-a466-3e374851619e" providerId="ADAL" clId="{9A5065CE-AEA1-4CD4-A9D9-4D2CCB318DAA}" dt="2023-12-20T16:41:25.708" v="22"/>
          <ac:spMkLst>
            <pc:docMk/>
            <pc:sldMk cId="1600160390" sldId="298"/>
            <ac:spMk id="28" creationId="{9F5834BE-EB1D-3FC5-FF2E-4D2C7EC7BFAF}"/>
          </ac:spMkLst>
        </pc:spChg>
        <pc:spChg chg="mod">
          <ac:chgData name="Aarushi" userId="c002ff96-f164-4b93-a466-3e374851619e" providerId="ADAL" clId="{9A5065CE-AEA1-4CD4-A9D9-4D2CCB318DAA}" dt="2023-12-20T16:40:49.378" v="12" actId="1035"/>
          <ac:spMkLst>
            <pc:docMk/>
            <pc:sldMk cId="1600160390" sldId="298"/>
            <ac:spMk id="32" creationId="{C45CBD33-A358-7A9E-A167-1AFC67E2C0EC}"/>
          </ac:spMkLst>
        </pc:spChg>
        <pc:spChg chg="del">
          <ac:chgData name="Aarushi" userId="c002ff96-f164-4b93-a466-3e374851619e" providerId="ADAL" clId="{9A5065CE-AEA1-4CD4-A9D9-4D2CCB318DAA}" dt="2023-12-22T14:05:51.346" v="560" actId="478"/>
          <ac:spMkLst>
            <pc:docMk/>
            <pc:sldMk cId="1600160390" sldId="298"/>
            <ac:spMk id="34" creationId="{70D8BBE8-41B4-5413-F87C-6297EBF2FFE9}"/>
          </ac:spMkLst>
        </pc:spChg>
        <pc:spChg chg="del">
          <ac:chgData name="Aarushi" userId="c002ff96-f164-4b93-a466-3e374851619e" providerId="ADAL" clId="{9A5065CE-AEA1-4CD4-A9D9-4D2CCB318DAA}" dt="2023-12-22T14:05:51.346" v="560" actId="478"/>
          <ac:spMkLst>
            <pc:docMk/>
            <pc:sldMk cId="1600160390" sldId="298"/>
            <ac:spMk id="37" creationId="{A83B8076-7399-9444-B0C5-5E947278A853}"/>
          </ac:spMkLst>
        </pc:spChg>
        <pc:grpChg chg="add mod">
          <ac:chgData name="Aarushi" userId="c002ff96-f164-4b93-a466-3e374851619e" providerId="ADAL" clId="{9A5065CE-AEA1-4CD4-A9D9-4D2CCB318DAA}" dt="2023-12-20T16:41:25.708" v="22"/>
          <ac:grpSpMkLst>
            <pc:docMk/>
            <pc:sldMk cId="1600160390" sldId="298"/>
            <ac:grpSpMk id="2" creationId="{0EFC69B8-A586-395E-D21B-56B446836D0E}"/>
          </ac:grpSpMkLst>
        </pc:grpChg>
        <pc:grpChg chg="del">
          <ac:chgData name="Aarushi" userId="c002ff96-f164-4b93-a466-3e374851619e" providerId="ADAL" clId="{9A5065CE-AEA1-4CD4-A9D9-4D2CCB318DAA}" dt="2023-12-20T16:41:24.837" v="21" actId="478"/>
          <ac:grpSpMkLst>
            <pc:docMk/>
            <pc:sldMk cId="1600160390" sldId="298"/>
            <ac:grpSpMk id="5" creationId="{95448B5C-4DB1-5236-4A33-DEB9C3D32A75}"/>
          </ac:grpSpMkLst>
        </pc:grpChg>
        <pc:grpChg chg="mod">
          <ac:chgData name="Aarushi" userId="c002ff96-f164-4b93-a466-3e374851619e" providerId="ADAL" clId="{9A5065CE-AEA1-4CD4-A9D9-4D2CCB318DAA}" dt="2023-12-20T16:41:25.708" v="22"/>
          <ac:grpSpMkLst>
            <pc:docMk/>
            <pc:sldMk cId="1600160390" sldId="298"/>
            <ac:grpSpMk id="6" creationId="{5487A89B-D279-BC05-DBCA-1911182459AA}"/>
          </ac:grpSpMkLst>
        </pc:grpChg>
        <pc:grpChg chg="mod">
          <ac:chgData name="Aarushi" userId="c002ff96-f164-4b93-a466-3e374851619e" providerId="ADAL" clId="{9A5065CE-AEA1-4CD4-A9D9-4D2CCB318DAA}" dt="2023-12-20T16:41:25.708" v="22"/>
          <ac:grpSpMkLst>
            <pc:docMk/>
            <pc:sldMk cId="1600160390" sldId="298"/>
            <ac:grpSpMk id="10" creationId="{4899F7D6-4BF3-ED01-39CF-922B4A1B3FB3}"/>
          </ac:grpSpMkLst>
        </pc:grpChg>
        <pc:cxnChg chg="mod">
          <ac:chgData name="Aarushi" userId="c002ff96-f164-4b93-a466-3e374851619e" providerId="ADAL" clId="{9A5065CE-AEA1-4CD4-A9D9-4D2CCB318DAA}" dt="2023-12-20T16:41:25.708" v="22"/>
          <ac:cxnSpMkLst>
            <pc:docMk/>
            <pc:sldMk cId="1600160390" sldId="298"/>
            <ac:cxnSpMk id="21" creationId="{4FCA2052-6638-CC2D-F0FA-243D938EDA87}"/>
          </ac:cxnSpMkLst>
        </pc:cxnChg>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9A5065CE-AEA1-4CD4-A9D9-4D2CCB318DAA}" dt="2023-12-22T13:25:04.459" v="155"/>
              <pc2:cmMkLst xmlns:pc2="http://schemas.microsoft.com/office/powerpoint/2019/9/main/command">
                <pc:docMk/>
                <pc:sldMk cId="1600160390" sldId="298"/>
                <pc2:cmMk id="{78E6D308-9809-49C6-A0FA-F8EAABE211E4}"/>
              </pc2:cmMkLst>
            </pc226:cmChg>
            <pc226:cmChg xmlns:pc226="http://schemas.microsoft.com/office/powerpoint/2022/06/main/command" chg="del">
              <pc226:chgData name="Aarushi" userId="c002ff96-f164-4b93-a466-3e374851619e" providerId="ADAL" clId="{9A5065CE-AEA1-4CD4-A9D9-4D2CCB318DAA}" dt="2023-12-20T16:41:43.767" v="23"/>
              <pc2:cmMkLst xmlns:pc2="http://schemas.microsoft.com/office/powerpoint/2019/9/main/command">
                <pc:docMk/>
                <pc:sldMk cId="1600160390" sldId="298"/>
                <pc2:cmMk id="{A0FE1D41-5BB6-411C-8200-6CA48C0AD259}"/>
              </pc2:cmMkLst>
            </pc226:cmChg>
            <pc226:cmChg xmlns:pc226="http://schemas.microsoft.com/office/powerpoint/2022/06/main/command" chg="add del mod">
              <pc226:chgData name="Aarushi" userId="c002ff96-f164-4b93-a466-3e374851619e" providerId="ADAL" clId="{9A5065CE-AEA1-4CD4-A9D9-4D2CCB318DAA}" dt="2023-12-22T14:05:58.330" v="564"/>
              <pc2:cmMkLst xmlns:pc2="http://schemas.microsoft.com/office/powerpoint/2019/9/main/command">
                <pc:docMk/>
                <pc:sldMk cId="1600160390" sldId="298"/>
                <pc2:cmMk id="{80183E4C-BAA8-45F3-B8A2-D097B5062AAC}"/>
              </pc2:cmMkLst>
            </pc226:cmChg>
            <pc226:cmChg xmlns:pc226="http://schemas.microsoft.com/office/powerpoint/2022/06/main/command" chg="del">
              <pc226:chgData name="Aarushi" userId="c002ff96-f164-4b93-a466-3e374851619e" providerId="ADAL" clId="{9A5065CE-AEA1-4CD4-A9D9-4D2CCB318DAA}" dt="2023-12-20T16:41:43.767" v="23"/>
              <pc2:cmMkLst xmlns:pc2="http://schemas.microsoft.com/office/powerpoint/2019/9/main/command">
                <pc:docMk/>
                <pc:sldMk cId="1600160390" sldId="298"/>
                <pc2:cmMk id="{82A6CC98-84AF-4C07-894C-328A1CD1153B}"/>
              </pc2:cmMkLst>
            </pc226:cmChg>
          </p:ext>
        </pc:extLst>
      </pc:sldChg>
      <pc:sldChg chg="addSp delSp modSp mod">
        <pc:chgData name="Aarushi" userId="c002ff96-f164-4b93-a466-3e374851619e" providerId="ADAL" clId="{9A5065CE-AEA1-4CD4-A9D9-4D2CCB318DAA}" dt="2023-12-22T14:02:53.517" v="554"/>
        <pc:sldMkLst>
          <pc:docMk/>
          <pc:sldMk cId="2936168867" sldId="322"/>
        </pc:sldMkLst>
        <pc:spChg chg="add del mod">
          <ac:chgData name="Aarushi" userId="c002ff96-f164-4b93-a466-3e374851619e" providerId="ADAL" clId="{9A5065CE-AEA1-4CD4-A9D9-4D2CCB318DAA}" dt="2023-12-22T14:02:52.881" v="553" actId="478"/>
          <ac:spMkLst>
            <pc:docMk/>
            <pc:sldMk cId="2936168867" sldId="322"/>
            <ac:spMk id="3" creationId="{7B17242B-5073-23D9-BE76-5D5CD086181B}"/>
          </ac:spMkLst>
        </pc:spChg>
        <pc:spChg chg="add del mod">
          <ac:chgData name="Aarushi" userId="c002ff96-f164-4b93-a466-3e374851619e" providerId="ADAL" clId="{9A5065CE-AEA1-4CD4-A9D9-4D2CCB318DAA}" dt="2023-12-22T14:02:52.881" v="553" actId="478"/>
          <ac:spMkLst>
            <pc:docMk/>
            <pc:sldMk cId="2936168867" sldId="322"/>
            <ac:spMk id="5" creationId="{DA285BE7-EF81-793C-F047-01C262B93F34}"/>
          </ac:spMkLst>
        </pc:spChg>
        <pc:spChg chg="add del mod">
          <ac:chgData name="Aarushi" userId="c002ff96-f164-4b93-a466-3e374851619e" providerId="ADAL" clId="{9A5065CE-AEA1-4CD4-A9D9-4D2CCB318DAA}" dt="2023-12-22T14:02:52.881" v="553" actId="478"/>
          <ac:spMkLst>
            <pc:docMk/>
            <pc:sldMk cId="2936168867" sldId="322"/>
            <ac:spMk id="7" creationId="{8D36FF53-03CF-6E51-E95C-A7167A0C4145}"/>
          </ac:spMkLst>
        </pc:spChg>
        <pc:spChg chg="add del mod">
          <ac:chgData name="Aarushi" userId="c002ff96-f164-4b93-a466-3e374851619e" providerId="ADAL" clId="{9A5065CE-AEA1-4CD4-A9D9-4D2CCB318DAA}" dt="2023-12-22T14:02:52.881" v="553" actId="478"/>
          <ac:spMkLst>
            <pc:docMk/>
            <pc:sldMk cId="2936168867" sldId="322"/>
            <ac:spMk id="10" creationId="{07AE9BFE-63CC-3CAC-2573-05D060B17E9A}"/>
          </ac:spMkLst>
        </pc:spChg>
        <pc:spChg chg="del">
          <ac:chgData name="Aarushi" userId="c002ff96-f164-4b93-a466-3e374851619e" providerId="ADAL" clId="{9A5065CE-AEA1-4CD4-A9D9-4D2CCB318DAA}" dt="2023-12-22T14:02:48.919" v="552" actId="478"/>
          <ac:spMkLst>
            <pc:docMk/>
            <pc:sldMk cId="2936168867" sldId="322"/>
            <ac:spMk id="12" creationId="{B2911ED5-17DC-30A5-F1D0-07665D3F4320}"/>
          </ac:spMkLst>
        </pc:spChg>
        <pc:spChg chg="del">
          <ac:chgData name="Aarushi" userId="c002ff96-f164-4b93-a466-3e374851619e" providerId="ADAL" clId="{9A5065CE-AEA1-4CD4-A9D9-4D2CCB318DAA}" dt="2023-12-22T14:02:48.919" v="552" actId="478"/>
          <ac:spMkLst>
            <pc:docMk/>
            <pc:sldMk cId="2936168867" sldId="322"/>
            <ac:spMk id="13" creationId="{F53818F7-55F3-B420-4E73-16290B5C2553}"/>
          </ac:spMkLst>
        </pc:spChg>
        <pc:spChg chg="del">
          <ac:chgData name="Aarushi" userId="c002ff96-f164-4b93-a466-3e374851619e" providerId="ADAL" clId="{9A5065CE-AEA1-4CD4-A9D9-4D2CCB318DAA}" dt="2023-12-22T14:02:48.919" v="552" actId="478"/>
          <ac:spMkLst>
            <pc:docMk/>
            <pc:sldMk cId="2936168867" sldId="322"/>
            <ac:spMk id="14" creationId="{060D6C23-8D34-7FD4-64AC-50102AE63F50}"/>
          </ac:spMkLst>
        </pc:spChg>
        <pc:spChg chg="del">
          <ac:chgData name="Aarushi" userId="c002ff96-f164-4b93-a466-3e374851619e" providerId="ADAL" clId="{9A5065CE-AEA1-4CD4-A9D9-4D2CCB318DAA}" dt="2023-12-22T14:02:48.919" v="552" actId="478"/>
          <ac:spMkLst>
            <pc:docMk/>
            <pc:sldMk cId="2936168867" sldId="322"/>
            <ac:spMk id="15" creationId="{0AA3BE49-8C80-8FB3-7248-EC9675CC9028}"/>
          </ac:spMkLst>
        </pc:spChg>
        <pc:spChg chg="add mod">
          <ac:chgData name="Aarushi" userId="c002ff96-f164-4b93-a466-3e374851619e" providerId="ADAL" clId="{9A5065CE-AEA1-4CD4-A9D9-4D2CCB318DAA}" dt="2023-12-22T14:02:53.517" v="554"/>
          <ac:spMkLst>
            <pc:docMk/>
            <pc:sldMk cId="2936168867" sldId="322"/>
            <ac:spMk id="16" creationId="{07528926-F662-582A-6AB2-0B3077D5C57F}"/>
          </ac:spMkLst>
        </pc:spChg>
        <pc:spChg chg="add mod">
          <ac:chgData name="Aarushi" userId="c002ff96-f164-4b93-a466-3e374851619e" providerId="ADAL" clId="{9A5065CE-AEA1-4CD4-A9D9-4D2CCB318DAA}" dt="2023-12-22T14:02:53.517" v="554"/>
          <ac:spMkLst>
            <pc:docMk/>
            <pc:sldMk cId="2936168867" sldId="322"/>
            <ac:spMk id="17" creationId="{9828A922-F0ED-5AEA-74CF-CF090182C5B4}"/>
          </ac:spMkLst>
        </pc:spChg>
        <pc:spChg chg="add mod">
          <ac:chgData name="Aarushi" userId="c002ff96-f164-4b93-a466-3e374851619e" providerId="ADAL" clId="{9A5065CE-AEA1-4CD4-A9D9-4D2CCB318DAA}" dt="2023-12-22T14:02:53.517" v="554"/>
          <ac:spMkLst>
            <pc:docMk/>
            <pc:sldMk cId="2936168867" sldId="322"/>
            <ac:spMk id="18" creationId="{801227CC-F008-0DE8-8F76-E46226DA1759}"/>
          </ac:spMkLst>
        </pc:spChg>
        <pc:spChg chg="add mod">
          <ac:chgData name="Aarushi" userId="c002ff96-f164-4b93-a466-3e374851619e" providerId="ADAL" clId="{9A5065CE-AEA1-4CD4-A9D9-4D2CCB318DAA}" dt="2023-12-22T14:02:53.517" v="554"/>
          <ac:spMkLst>
            <pc:docMk/>
            <pc:sldMk cId="2936168867" sldId="322"/>
            <ac:spMk id="19" creationId="{FE9F9150-3519-22E6-9F39-7D49D7A1048B}"/>
          </ac:spMkLst>
        </pc:spChg>
      </pc:sldChg>
      <pc:sldChg chg="addSp delSp modSp mod addCm delCm modCm">
        <pc:chgData name="Aarushi" userId="c002ff96-f164-4b93-a466-3e374851619e" providerId="ADAL" clId="{9A5065CE-AEA1-4CD4-A9D9-4D2CCB318DAA}" dt="2023-12-22T13:24:40.370" v="154"/>
        <pc:sldMkLst>
          <pc:docMk/>
          <pc:sldMk cId="1664861619" sldId="327"/>
        </pc:sldMkLst>
        <pc:spChg chg="mod">
          <ac:chgData name="Aarushi" userId="c002ff96-f164-4b93-a466-3e374851619e" providerId="ADAL" clId="{9A5065CE-AEA1-4CD4-A9D9-4D2CCB318DAA}" dt="2023-12-22T13:24:15.213" v="153" actId="20577"/>
          <ac:spMkLst>
            <pc:docMk/>
            <pc:sldMk cId="1664861619" sldId="327"/>
            <ac:spMk id="5" creationId="{91D534B9-402F-9F83-F91E-3BE3DB869EDA}"/>
          </ac:spMkLst>
        </pc:spChg>
        <pc:spChg chg="mod topLvl">
          <ac:chgData name="Aarushi" userId="c002ff96-f164-4b93-a466-3e374851619e" providerId="ADAL" clId="{9A5065CE-AEA1-4CD4-A9D9-4D2CCB318DAA}" dt="2023-12-20T16:41:16.967" v="20" actId="164"/>
          <ac:spMkLst>
            <pc:docMk/>
            <pc:sldMk cId="1664861619" sldId="327"/>
            <ac:spMk id="18" creationId="{211CC49A-35E3-5F34-77F6-9BE47346EEEA}"/>
          </ac:spMkLst>
        </pc:spChg>
        <pc:spChg chg="mod topLvl">
          <ac:chgData name="Aarushi" userId="c002ff96-f164-4b93-a466-3e374851619e" providerId="ADAL" clId="{9A5065CE-AEA1-4CD4-A9D9-4D2CCB318DAA}" dt="2023-12-20T16:41:16.967" v="20" actId="164"/>
          <ac:spMkLst>
            <pc:docMk/>
            <pc:sldMk cId="1664861619" sldId="327"/>
            <ac:spMk id="19" creationId="{FC740B8C-4DC0-968D-C11B-9F9EADC816B8}"/>
          </ac:spMkLst>
        </pc:spChg>
        <pc:spChg chg="mod topLvl">
          <ac:chgData name="Aarushi" userId="c002ff96-f164-4b93-a466-3e374851619e" providerId="ADAL" clId="{9A5065CE-AEA1-4CD4-A9D9-4D2CCB318DAA}" dt="2023-12-20T16:41:16.967" v="20" actId="164"/>
          <ac:spMkLst>
            <pc:docMk/>
            <pc:sldMk cId="1664861619" sldId="327"/>
            <ac:spMk id="22" creationId="{9601CC3D-0680-3671-04C3-D9D7FBDC1C3D}"/>
          </ac:spMkLst>
        </pc:spChg>
        <pc:spChg chg="mod topLvl">
          <ac:chgData name="Aarushi" userId="c002ff96-f164-4b93-a466-3e374851619e" providerId="ADAL" clId="{9A5065CE-AEA1-4CD4-A9D9-4D2CCB318DAA}" dt="2023-12-20T16:41:16.967" v="20" actId="164"/>
          <ac:spMkLst>
            <pc:docMk/>
            <pc:sldMk cId="1664861619" sldId="327"/>
            <ac:spMk id="24" creationId="{DE2F8D5A-80C0-6EF0-01A6-DF8E89CB410A}"/>
          </ac:spMkLst>
        </pc:spChg>
        <pc:spChg chg="mod">
          <ac:chgData name="Aarushi" userId="c002ff96-f164-4b93-a466-3e374851619e" providerId="ADAL" clId="{9A5065CE-AEA1-4CD4-A9D9-4D2CCB318DAA}" dt="2023-12-20T16:39:01.549" v="5" actId="165"/>
          <ac:spMkLst>
            <pc:docMk/>
            <pc:sldMk cId="1664861619" sldId="327"/>
            <ac:spMk id="29" creationId="{C246A95E-4471-BAD5-B359-2B38D1FE6204}"/>
          </ac:spMkLst>
        </pc:spChg>
        <pc:spChg chg="mod">
          <ac:chgData name="Aarushi" userId="c002ff96-f164-4b93-a466-3e374851619e" providerId="ADAL" clId="{9A5065CE-AEA1-4CD4-A9D9-4D2CCB318DAA}" dt="2023-12-20T16:39:01.549" v="5" actId="165"/>
          <ac:spMkLst>
            <pc:docMk/>
            <pc:sldMk cId="1664861619" sldId="327"/>
            <ac:spMk id="31" creationId="{B4BE440C-59D2-5AA9-76A0-E6E47D16D9E8}"/>
          </ac:spMkLst>
        </pc:spChg>
        <pc:spChg chg="mod">
          <ac:chgData name="Aarushi" userId="c002ff96-f164-4b93-a466-3e374851619e" providerId="ADAL" clId="{9A5065CE-AEA1-4CD4-A9D9-4D2CCB318DAA}" dt="2023-12-20T16:39:01.549" v="5" actId="165"/>
          <ac:spMkLst>
            <pc:docMk/>
            <pc:sldMk cId="1664861619" sldId="327"/>
            <ac:spMk id="32" creationId="{06976209-3A8D-AF9B-D9BA-8DFF22B52753}"/>
          </ac:spMkLst>
        </pc:spChg>
        <pc:spChg chg="mod">
          <ac:chgData name="Aarushi" userId="c002ff96-f164-4b93-a466-3e374851619e" providerId="ADAL" clId="{9A5065CE-AEA1-4CD4-A9D9-4D2CCB318DAA}" dt="2023-12-20T16:39:31.717" v="9" actId="1076"/>
          <ac:spMkLst>
            <pc:docMk/>
            <pc:sldMk cId="1664861619" sldId="327"/>
            <ac:spMk id="33" creationId="{E272C4E0-9281-153B-65C5-00F3A6538E7B}"/>
          </ac:spMkLst>
        </pc:spChg>
        <pc:spChg chg="mod">
          <ac:chgData name="Aarushi" userId="c002ff96-f164-4b93-a466-3e374851619e" providerId="ADAL" clId="{9A5065CE-AEA1-4CD4-A9D9-4D2CCB318DAA}" dt="2023-12-20T16:39:01.549" v="5" actId="165"/>
          <ac:spMkLst>
            <pc:docMk/>
            <pc:sldMk cId="1664861619" sldId="327"/>
            <ac:spMk id="34" creationId="{0192309E-37F7-E4CB-EB31-7150CEB38CBF}"/>
          </ac:spMkLst>
        </pc:spChg>
        <pc:spChg chg="mod">
          <ac:chgData name="Aarushi" userId="c002ff96-f164-4b93-a466-3e374851619e" providerId="ADAL" clId="{9A5065CE-AEA1-4CD4-A9D9-4D2CCB318DAA}" dt="2023-12-20T16:39:01.549" v="5" actId="165"/>
          <ac:spMkLst>
            <pc:docMk/>
            <pc:sldMk cId="1664861619" sldId="327"/>
            <ac:spMk id="35" creationId="{375C4787-C0FB-EDCB-7BCA-8F29ED09D986}"/>
          </ac:spMkLst>
        </pc:spChg>
        <pc:grpChg chg="add mod">
          <ac:chgData name="Aarushi" userId="c002ff96-f164-4b93-a466-3e374851619e" providerId="ADAL" clId="{9A5065CE-AEA1-4CD4-A9D9-4D2CCB318DAA}" dt="2023-12-20T16:41:16.967" v="20" actId="164"/>
          <ac:grpSpMkLst>
            <pc:docMk/>
            <pc:sldMk cId="1664861619" sldId="327"/>
            <ac:grpSpMk id="2" creationId="{48181257-92E9-8026-8F03-F369ABFF30E4}"/>
          </ac:grpSpMkLst>
        </pc:grpChg>
        <pc:grpChg chg="del">
          <ac:chgData name="Aarushi" userId="c002ff96-f164-4b93-a466-3e374851619e" providerId="ADAL" clId="{9A5065CE-AEA1-4CD4-A9D9-4D2CCB318DAA}" dt="2023-12-20T16:39:01.549" v="5" actId="165"/>
          <ac:grpSpMkLst>
            <pc:docMk/>
            <pc:sldMk cId="1664861619" sldId="327"/>
            <ac:grpSpMk id="4" creationId="{FEB995A8-9811-1393-4C41-7BCD65D7FAF8}"/>
          </ac:grpSpMkLst>
        </pc:grpChg>
        <pc:grpChg chg="mod topLvl">
          <ac:chgData name="Aarushi" userId="c002ff96-f164-4b93-a466-3e374851619e" providerId="ADAL" clId="{9A5065CE-AEA1-4CD4-A9D9-4D2CCB318DAA}" dt="2023-12-20T16:41:16.967" v="20" actId="164"/>
          <ac:grpSpMkLst>
            <pc:docMk/>
            <pc:sldMk cId="1664861619" sldId="327"/>
            <ac:grpSpMk id="14" creationId="{BF525E54-C462-CE3E-8F54-F34AE69BD324}"/>
          </ac:grpSpMkLst>
        </pc:grpChg>
        <pc:grpChg chg="mod topLvl">
          <ac:chgData name="Aarushi" userId="c002ff96-f164-4b93-a466-3e374851619e" providerId="ADAL" clId="{9A5065CE-AEA1-4CD4-A9D9-4D2CCB318DAA}" dt="2023-12-20T16:41:16.967" v="20" actId="164"/>
          <ac:grpSpMkLst>
            <pc:docMk/>
            <pc:sldMk cId="1664861619" sldId="327"/>
            <ac:grpSpMk id="16" creationId="{9756E0EE-3D77-8716-7C7B-F71BBE3416B2}"/>
          </ac:grpSpMkLst>
        </pc:grpChg>
        <pc:cxnChg chg="mod topLvl">
          <ac:chgData name="Aarushi" userId="c002ff96-f164-4b93-a466-3e374851619e" providerId="ADAL" clId="{9A5065CE-AEA1-4CD4-A9D9-4D2CCB318DAA}" dt="2023-12-20T16:41:16.967" v="20" actId="164"/>
          <ac:cxnSpMkLst>
            <pc:docMk/>
            <pc:sldMk cId="1664861619" sldId="327"/>
            <ac:cxnSpMk id="20" creationId="{EE129398-984B-C0EB-3402-4638189A48D6}"/>
          </ac:cxnSpMkLst>
        </pc:cxnChg>
        <pc:extLst>
          <p:ext xmlns:p="http://schemas.openxmlformats.org/presentationml/2006/main" uri="{D6D511B9-2390-475A-947B-AFAB55BFBCF1}">
            <pc226:cmChg xmlns:pc226="http://schemas.microsoft.com/office/powerpoint/2022/06/main/command" chg="del">
              <pc226:chgData name="Aarushi" userId="c002ff96-f164-4b93-a466-3e374851619e" providerId="ADAL" clId="{9A5065CE-AEA1-4CD4-A9D9-4D2CCB318DAA}" dt="2023-12-20T16:37:08.948" v="1"/>
              <pc2:cmMkLst xmlns:pc2="http://schemas.microsoft.com/office/powerpoint/2019/9/main/command">
                <pc:docMk/>
                <pc:sldMk cId="1664861619" sldId="327"/>
                <pc2:cmMk id="{4FCA3A04-60E8-4B07-A134-E9C6DD5688DA}"/>
              </pc2:cmMkLst>
            </pc226:cmChg>
            <pc226:cmChg xmlns:pc226="http://schemas.microsoft.com/office/powerpoint/2022/06/main/command" chg="add del mod">
              <pc226:chgData name="Aarushi" userId="c002ff96-f164-4b93-a466-3e374851619e" providerId="ADAL" clId="{9A5065CE-AEA1-4CD4-A9D9-4D2CCB318DAA}" dt="2023-12-22T13:24:40.370" v="154"/>
              <pc2:cmMkLst xmlns:pc2="http://schemas.microsoft.com/office/powerpoint/2019/9/main/command">
                <pc:docMk/>
                <pc:sldMk cId="1664861619" sldId="327"/>
                <pc2:cmMk id="{02D9842F-1496-475C-9157-94ECAFBADFE9}"/>
              </pc2:cmMkLst>
            </pc226:cmChg>
            <pc226:cmChg xmlns:pc226="http://schemas.microsoft.com/office/powerpoint/2022/06/main/command" chg="del">
              <pc226:chgData name="Aarushi" userId="c002ff96-f164-4b93-a466-3e374851619e" providerId="ADAL" clId="{9A5065CE-AEA1-4CD4-A9D9-4D2CCB318DAA}" dt="2023-12-20T16:37:08.948" v="1"/>
              <pc2:cmMkLst xmlns:pc2="http://schemas.microsoft.com/office/powerpoint/2019/9/main/command">
                <pc:docMk/>
                <pc:sldMk cId="1664861619" sldId="327"/>
                <pc2:cmMk id="{3D6C39DA-B437-4DA6-AFD2-0C461EEE5C03}"/>
              </pc2:cmMkLst>
            </pc226:cmChg>
          </p:ext>
        </pc:extLst>
      </pc:sldChg>
      <pc:sldChg chg="modSp mod addCm delCm modCm">
        <pc:chgData name="Aarushi" userId="c002ff96-f164-4b93-a466-3e374851619e" providerId="ADAL" clId="{9A5065CE-AEA1-4CD4-A9D9-4D2CCB318DAA}" dt="2023-12-22T14:05:39.495" v="559"/>
        <pc:sldMkLst>
          <pc:docMk/>
          <pc:sldMk cId="95668117" sldId="328"/>
        </pc:sldMkLst>
        <pc:spChg chg="mod">
          <ac:chgData name="Aarushi" userId="c002ff96-f164-4b93-a466-3e374851619e" providerId="ADAL" clId="{9A5065CE-AEA1-4CD4-A9D9-4D2CCB318DAA}" dt="2023-12-20T16:43:52.407" v="37" actId="1035"/>
          <ac:spMkLst>
            <pc:docMk/>
            <pc:sldMk cId="95668117" sldId="328"/>
            <ac:spMk id="7" creationId="{1FD50DF3-F102-B7E4-DBEE-3D94F5408715}"/>
          </ac:spMkLst>
        </pc:spChg>
        <pc:spChg chg="mod">
          <ac:chgData name="Aarushi" userId="c002ff96-f164-4b93-a466-3e374851619e" providerId="ADAL" clId="{9A5065CE-AEA1-4CD4-A9D9-4D2CCB318DAA}" dt="2023-12-22T13:26:56.229" v="168" actId="20577"/>
          <ac:spMkLst>
            <pc:docMk/>
            <pc:sldMk cId="95668117" sldId="328"/>
            <ac:spMk id="32" creationId="{C45CBD33-A358-7A9E-A167-1AFC67E2C0EC}"/>
          </ac:spMkLst>
        </pc:spChg>
        <pc:extLst>
          <p:ext xmlns:p="http://schemas.openxmlformats.org/presentationml/2006/main" uri="{D6D511B9-2390-475A-947B-AFAB55BFBCF1}">
            <pc226:cmChg xmlns:pc226="http://schemas.microsoft.com/office/powerpoint/2022/06/main/command" chg="add del mod">
              <pc226:chgData name="Aarushi" userId="c002ff96-f164-4b93-a466-3e374851619e" providerId="ADAL" clId="{9A5065CE-AEA1-4CD4-A9D9-4D2CCB318DAA}" dt="2023-12-22T13:26:43.919" v="163"/>
              <pc2:cmMkLst xmlns:pc2="http://schemas.microsoft.com/office/powerpoint/2019/9/main/command">
                <pc:docMk/>
                <pc:sldMk cId="95668117" sldId="328"/>
                <pc2:cmMk id="{CBED9623-51E5-4CB1-9BCA-F120D8E544A3}"/>
              </pc2:cmMkLst>
            </pc226:cmChg>
            <pc226:cmChg xmlns:pc226="http://schemas.microsoft.com/office/powerpoint/2022/06/main/command" chg="add del mod">
              <pc226:chgData name="Aarushi" userId="c002ff96-f164-4b93-a466-3e374851619e" providerId="ADAL" clId="{9A5065CE-AEA1-4CD4-A9D9-4D2CCB318DAA}" dt="2023-12-22T13:26:46.799" v="164"/>
              <pc2:cmMkLst xmlns:pc2="http://schemas.microsoft.com/office/powerpoint/2019/9/main/command">
                <pc:docMk/>
                <pc:sldMk cId="95668117" sldId="328"/>
                <pc2:cmMk id="{AD525A2E-6C73-4080-A7F4-1E6D385981CB}"/>
              </pc2:cmMkLst>
            </pc226:cmChg>
            <pc226:cmChg xmlns:pc226="http://schemas.microsoft.com/office/powerpoint/2022/06/main/command" chg="add del mod">
              <pc226:chgData name="Aarushi" userId="c002ff96-f164-4b93-a466-3e374851619e" providerId="ADAL" clId="{9A5065CE-AEA1-4CD4-A9D9-4D2CCB318DAA}" dt="2023-12-22T13:26:33.090" v="161"/>
              <pc2:cmMkLst xmlns:pc2="http://schemas.microsoft.com/office/powerpoint/2019/9/main/command">
                <pc:docMk/>
                <pc:sldMk cId="95668117" sldId="328"/>
                <pc2:cmMk id="{F595D83F-5B98-44B5-84E2-A1F5528ABF76}"/>
              </pc2:cmMkLst>
            </pc226:cmChg>
            <pc226:cmChg xmlns:pc226="http://schemas.microsoft.com/office/powerpoint/2022/06/main/command" chg="add del">
              <pc226:chgData name="Aarushi" userId="c002ff96-f164-4b93-a466-3e374851619e" providerId="ADAL" clId="{9A5065CE-AEA1-4CD4-A9D9-4D2CCB318DAA}" dt="2023-12-22T13:25:44.513" v="156"/>
              <pc2:cmMkLst xmlns:pc2="http://schemas.microsoft.com/office/powerpoint/2019/9/main/command">
                <pc:docMk/>
                <pc:sldMk cId="95668117" sldId="328"/>
                <pc2:cmMk id="{B90A4964-8146-4AD0-8B1A-BABE5065F1F0}"/>
              </pc2:cmMkLst>
            </pc226:cmChg>
            <pc226:cmChg xmlns:pc226="http://schemas.microsoft.com/office/powerpoint/2022/06/main/command" chg="add del mod">
              <pc226:chgData name="Aarushi" userId="c002ff96-f164-4b93-a466-3e374851619e" providerId="ADAL" clId="{9A5065CE-AEA1-4CD4-A9D9-4D2CCB318DAA}" dt="2023-12-22T13:26:01.757" v="159"/>
              <pc2:cmMkLst xmlns:pc2="http://schemas.microsoft.com/office/powerpoint/2019/9/main/command">
                <pc:docMk/>
                <pc:sldMk cId="95668117" sldId="328"/>
                <pc2:cmMk id="{C372786F-4DF9-453F-91E1-F895B73726B6}"/>
              </pc2:cmMkLst>
            </pc226:cmChg>
            <pc226:cmChg xmlns:pc226="http://schemas.microsoft.com/office/powerpoint/2022/06/main/command" chg="add del mod">
              <pc226:chgData name="Aarushi" userId="c002ff96-f164-4b93-a466-3e374851619e" providerId="ADAL" clId="{9A5065CE-AEA1-4CD4-A9D9-4D2CCB318DAA}" dt="2023-12-22T13:26:38.044" v="162"/>
              <pc2:cmMkLst xmlns:pc2="http://schemas.microsoft.com/office/powerpoint/2019/9/main/command">
                <pc:docMk/>
                <pc:sldMk cId="95668117" sldId="328"/>
                <pc2:cmMk id="{195995A1-720B-44ED-A790-4468CEC7038B}"/>
              </pc2:cmMkLst>
            </pc226:cmChg>
            <pc226:cmChg xmlns:pc226="http://schemas.microsoft.com/office/powerpoint/2022/06/main/command" chg="add del">
              <pc226:chgData name="Aarushi" userId="c002ff96-f164-4b93-a466-3e374851619e" providerId="ADAL" clId="{9A5065CE-AEA1-4CD4-A9D9-4D2CCB318DAA}" dt="2023-12-22T13:26:13.707" v="160"/>
              <pc2:cmMkLst xmlns:pc2="http://schemas.microsoft.com/office/powerpoint/2019/9/main/command">
                <pc:docMk/>
                <pc:sldMk cId="95668117" sldId="328"/>
                <pc2:cmMk id="{2D612FD3-DF6D-470D-999F-28FFB3BB35C3}"/>
              </pc2:cmMkLst>
            </pc226:cmChg>
            <pc226:cmChg xmlns:pc226="http://schemas.microsoft.com/office/powerpoint/2022/06/main/command" chg="del">
              <pc226:chgData name="Aarushi" userId="c002ff96-f164-4b93-a466-3e374851619e" providerId="ADAL" clId="{9A5065CE-AEA1-4CD4-A9D9-4D2CCB318DAA}" dt="2023-12-22T14:05:39.495" v="559"/>
              <pc2:cmMkLst xmlns:pc2="http://schemas.microsoft.com/office/powerpoint/2019/9/main/command">
                <pc:docMk/>
                <pc:sldMk cId="95668117" sldId="328"/>
                <pc2:cmMk id="{082DBADC-919B-4A38-ABA5-3272453F661E}"/>
              </pc2:cmMkLst>
            </pc226:cmChg>
          </p:ext>
        </pc:extLst>
      </pc:sldChg>
      <pc:sldChg chg="modSp del mod addCm delCm modCm">
        <pc:chgData name="Aarushi" userId="c002ff96-f164-4b93-a466-3e374851619e" providerId="ADAL" clId="{9A5065CE-AEA1-4CD4-A9D9-4D2CCB318DAA}" dt="2023-12-22T14:05:32.597" v="558" actId="47"/>
        <pc:sldMkLst>
          <pc:docMk/>
          <pc:sldMk cId="2468003694" sldId="329"/>
        </pc:sldMkLst>
        <pc:spChg chg="mod">
          <ac:chgData name="Aarushi" userId="c002ff96-f164-4b93-a466-3e374851619e" providerId="ADAL" clId="{9A5065CE-AEA1-4CD4-A9D9-4D2CCB318DAA}" dt="2023-12-22T13:28:24.721" v="172" actId="255"/>
          <ac:spMkLst>
            <pc:docMk/>
            <pc:sldMk cId="2468003694" sldId="329"/>
            <ac:spMk id="4" creationId="{AE5AAEE4-B2F4-4F8A-12C3-EB7807216C53}"/>
          </ac:spMkLst>
        </pc:spChg>
        <pc:spChg chg="mod">
          <ac:chgData name="Aarushi" userId="c002ff96-f164-4b93-a466-3e374851619e" providerId="ADAL" clId="{9A5065CE-AEA1-4CD4-A9D9-4D2CCB318DAA}" dt="2023-12-22T13:28:09.699" v="169" actId="255"/>
          <ac:spMkLst>
            <pc:docMk/>
            <pc:sldMk cId="2468003694" sldId="329"/>
            <ac:spMk id="9" creationId="{0AD5F4B5-7D99-3315-DE90-10F8AD49F320}"/>
          </ac:spMkLst>
        </pc:spChg>
        <pc:extLst>
          <p:ext xmlns:p="http://schemas.openxmlformats.org/presentationml/2006/main" uri="{D6D511B9-2390-475A-947B-AFAB55BFBCF1}">
            <pc226:cmChg xmlns:pc226="http://schemas.microsoft.com/office/powerpoint/2022/06/main/command" chg="add">
              <pc226:chgData name="Aarushi" userId="c002ff96-f164-4b93-a466-3e374851619e" providerId="ADAL" clId="{9A5065CE-AEA1-4CD4-A9D9-4D2CCB318DAA}" dt="2023-12-20T17:06:00.656" v="50"/>
              <pc2:cmMkLst xmlns:pc2="http://schemas.microsoft.com/office/powerpoint/2019/9/main/command">
                <pc:docMk/>
                <pc:sldMk cId="2468003694" sldId="329"/>
                <pc2:cmMk id="{CC308B42-0B08-431E-954E-58E0E4A4F2A5}"/>
              </pc2:cmMkLst>
            </pc226:cmChg>
            <pc226:cmChg xmlns:pc226="http://schemas.microsoft.com/office/powerpoint/2022/06/main/command" chg="add">
              <pc226:chgData name="Aarushi" userId="c002ff96-f164-4b93-a466-3e374851619e" providerId="ADAL" clId="{9A5065CE-AEA1-4CD4-A9D9-4D2CCB318DAA}" dt="2023-12-20T17:06:27.715" v="51"/>
              <pc2:cmMkLst xmlns:pc2="http://schemas.microsoft.com/office/powerpoint/2019/9/main/command">
                <pc:docMk/>
                <pc:sldMk cId="2468003694" sldId="329"/>
                <pc2:cmMk id="{53C9289E-ADB6-403F-9C6A-932AC987FB88}"/>
              </pc2:cmMkLst>
            </pc226:cmChg>
            <pc226:cmChg xmlns:pc226="http://schemas.microsoft.com/office/powerpoint/2022/06/main/command" chg="add del mod">
              <pc226:chgData name="Aarushi" userId="c002ff96-f164-4b93-a466-3e374851619e" providerId="ADAL" clId="{9A5065CE-AEA1-4CD4-A9D9-4D2CCB318DAA}" dt="2023-12-22T13:28:44.484" v="173"/>
              <pc2:cmMkLst xmlns:pc2="http://schemas.microsoft.com/office/powerpoint/2019/9/main/command">
                <pc:docMk/>
                <pc:sldMk cId="2468003694" sldId="329"/>
                <pc2:cmMk id="{F51C4BBA-5A97-4462-AA90-85886D7AF0FA}"/>
              </pc2:cmMkLst>
              <pc226:cmRplyChg chg="add">
                <pc226:chgData name="Aarushi" userId="c002ff96-f164-4b93-a466-3e374851619e" providerId="ADAL" clId="{9A5065CE-AEA1-4CD4-A9D9-4D2CCB318DAA}" dt="2023-12-20T17:05:45.058" v="49"/>
                <pc2:cmRplyMkLst xmlns:pc2="http://schemas.microsoft.com/office/powerpoint/2019/9/main/command">
                  <pc:docMk/>
                  <pc:sldMk cId="2468003694" sldId="329"/>
                  <pc2:cmMk id="{F51C4BBA-5A97-4462-AA90-85886D7AF0FA}"/>
                  <pc2:cmRplyMk id="{867177DD-50E8-4A8F-A52D-7172433DEF9C}"/>
                </pc2:cmRplyMkLst>
              </pc226:cmRplyChg>
            </pc226:cmChg>
          </p:ext>
        </pc:extLst>
      </pc:sldChg>
      <pc:sldChg chg="addCm delCm modCm">
        <pc:chgData name="Aarushi" userId="c002ff96-f164-4b93-a466-3e374851619e" providerId="ADAL" clId="{9A5065CE-AEA1-4CD4-A9D9-4D2CCB318DAA}" dt="2023-12-22T13:43:17.240" v="187"/>
        <pc:sldMkLst>
          <pc:docMk/>
          <pc:sldMk cId="3991982567" sldId="334"/>
        </pc:sldMkLst>
        <pc:extLst>
          <p:ext xmlns:p="http://schemas.openxmlformats.org/presentationml/2006/main" uri="{D6D511B9-2390-475A-947B-AFAB55BFBCF1}">
            <pc226:cmChg xmlns:pc226="http://schemas.microsoft.com/office/powerpoint/2022/06/main/command" chg="del mod">
              <pc226:chgData name="Aarushi" userId="c002ff96-f164-4b93-a466-3e374851619e" providerId="ADAL" clId="{9A5065CE-AEA1-4CD4-A9D9-4D2CCB318DAA}" dt="2023-12-22T13:43:03.245" v="185"/>
              <pc2:cmMkLst xmlns:pc2="http://schemas.microsoft.com/office/powerpoint/2019/9/main/command">
                <pc:docMk/>
                <pc:sldMk cId="3991982567" sldId="334"/>
                <pc2:cmMk id="{D5A5E54A-2ADD-407C-A75D-CF081187ACFF}"/>
              </pc2:cmMkLst>
            </pc226:cmChg>
            <pc226:cmChg xmlns:pc226="http://schemas.microsoft.com/office/powerpoint/2022/06/main/command" chg="del mod">
              <pc226:chgData name="Aarushi" userId="c002ff96-f164-4b93-a466-3e374851619e" providerId="ADAL" clId="{9A5065CE-AEA1-4CD4-A9D9-4D2CCB318DAA}" dt="2023-12-22T13:43:04.053" v="186"/>
              <pc2:cmMkLst xmlns:pc2="http://schemas.microsoft.com/office/powerpoint/2019/9/main/command">
                <pc:docMk/>
                <pc:sldMk cId="3991982567" sldId="334"/>
                <pc2:cmMk id="{3D62819B-58AF-4BE7-B831-733F00AC8FF1}"/>
              </pc2:cmMkLst>
            </pc226:cmChg>
            <pc226:cmChg xmlns:pc226="http://schemas.microsoft.com/office/powerpoint/2022/06/main/command" chg="add del">
              <pc226:chgData name="Aarushi" userId="c002ff96-f164-4b93-a466-3e374851619e" providerId="ADAL" clId="{9A5065CE-AEA1-4CD4-A9D9-4D2CCB318DAA}" dt="2023-12-22T13:43:17.240" v="187"/>
              <pc2:cmMkLst xmlns:pc2="http://schemas.microsoft.com/office/powerpoint/2019/9/main/command">
                <pc:docMk/>
                <pc:sldMk cId="3991982567" sldId="334"/>
                <pc2:cmMk id="{A5B40D9D-0F34-498D-9F0B-14C5F0DAF681}"/>
              </pc2:cmMkLst>
            </pc226:cmChg>
          </p:ext>
        </pc:extLst>
      </pc:sldChg>
      <pc:sldChg chg="addCm delCm">
        <pc:chgData name="Aarushi" userId="c002ff96-f164-4b93-a466-3e374851619e" providerId="ADAL" clId="{9A5065CE-AEA1-4CD4-A9D9-4D2CCB318DAA}" dt="2023-12-22T13:44:13.904" v="211"/>
        <pc:sldMkLst>
          <pc:docMk/>
          <pc:sldMk cId="3685420060" sldId="339"/>
        </pc:sldMkLst>
        <pc:extLst>
          <p:ext xmlns:p="http://schemas.openxmlformats.org/presentationml/2006/main" uri="{D6D511B9-2390-475A-947B-AFAB55BFBCF1}">
            <pc226:cmChg xmlns:pc226="http://schemas.microsoft.com/office/powerpoint/2022/06/main/command" chg="del">
              <pc226:chgData name="Aarushi" userId="c002ff96-f164-4b93-a466-3e374851619e" providerId="ADAL" clId="{9A5065CE-AEA1-4CD4-A9D9-4D2CCB318DAA}" dt="2023-12-22T13:44:09.860" v="210"/>
              <pc2:cmMkLst xmlns:pc2="http://schemas.microsoft.com/office/powerpoint/2019/9/main/command">
                <pc:docMk/>
                <pc:sldMk cId="3685420060" sldId="339"/>
                <pc2:cmMk id="{A88ABE3E-3D22-4837-A5FE-97FD8FECD998}"/>
              </pc2:cmMkLst>
            </pc226:cmChg>
            <pc226:cmChg xmlns:pc226="http://schemas.microsoft.com/office/powerpoint/2022/06/main/command" chg="add del">
              <pc226:chgData name="Aarushi" userId="c002ff96-f164-4b93-a466-3e374851619e" providerId="ADAL" clId="{9A5065CE-AEA1-4CD4-A9D9-4D2CCB318DAA}" dt="2023-12-22T13:44:13.904" v="211"/>
              <pc2:cmMkLst xmlns:pc2="http://schemas.microsoft.com/office/powerpoint/2019/9/main/command">
                <pc:docMk/>
                <pc:sldMk cId="3685420060" sldId="339"/>
                <pc2:cmMk id="{1038285B-5DC3-45B0-916D-FCDA9717A315}"/>
              </pc2:cmMkLst>
            </pc226:cmChg>
          </p:ext>
        </pc:extLst>
      </pc:sldChg>
      <pc:sldChg chg="modSp mod addCm delCm modCm">
        <pc:chgData name="Aarushi" userId="c002ff96-f164-4b93-a466-3e374851619e" providerId="ADAL" clId="{9A5065CE-AEA1-4CD4-A9D9-4D2CCB318DAA}" dt="2023-12-22T13:48:55.439" v="289" actId="20577"/>
        <pc:sldMkLst>
          <pc:docMk/>
          <pc:sldMk cId="475199936" sldId="340"/>
        </pc:sldMkLst>
        <pc:spChg chg="mod">
          <ac:chgData name="Aarushi" userId="c002ff96-f164-4b93-a466-3e374851619e" providerId="ADAL" clId="{9A5065CE-AEA1-4CD4-A9D9-4D2CCB318DAA}" dt="2023-12-22T13:48:55.439" v="289" actId="20577"/>
          <ac:spMkLst>
            <pc:docMk/>
            <pc:sldMk cId="475199936" sldId="340"/>
            <ac:spMk id="3" creationId="{10A8F081-85E4-E2E2-21FE-878FC01ABA10}"/>
          </ac:spMkLst>
        </pc:spChg>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9A5065CE-AEA1-4CD4-A9D9-4D2CCB318DAA}" dt="2023-12-22T13:48:32.271" v="281"/>
              <pc2:cmMkLst xmlns:pc2="http://schemas.microsoft.com/office/powerpoint/2019/9/main/command">
                <pc:docMk/>
                <pc:sldMk cId="475199936" sldId="340"/>
                <pc2:cmMk id="{5E49FD00-5533-4E17-931D-96D9F88F5CE2}"/>
              </pc2:cmMkLst>
            </pc226:cmChg>
            <pc226:cmChg xmlns:pc226="http://schemas.microsoft.com/office/powerpoint/2022/06/main/command" chg="add del mod">
              <pc226:chgData name="Aarushi" userId="c002ff96-f164-4b93-a466-3e374851619e" providerId="ADAL" clId="{9A5065CE-AEA1-4CD4-A9D9-4D2CCB318DAA}" dt="2023-12-22T13:48:09.761" v="279"/>
              <pc2:cmMkLst xmlns:pc2="http://schemas.microsoft.com/office/powerpoint/2019/9/main/command">
                <pc:docMk/>
                <pc:sldMk cId="475199936" sldId="340"/>
                <pc2:cmMk id="{BC15BC23-C532-4E8A-AEAF-B25F2849B434}"/>
              </pc2:cmMkLst>
            </pc226:cmChg>
            <pc226:cmChg xmlns:pc226="http://schemas.microsoft.com/office/powerpoint/2022/06/main/command" chg="del">
              <pc226:chgData name="Aarushi" userId="c002ff96-f164-4b93-a466-3e374851619e" providerId="ADAL" clId="{9A5065CE-AEA1-4CD4-A9D9-4D2CCB318DAA}" dt="2023-12-22T13:47:53.737" v="277"/>
              <pc2:cmMkLst xmlns:pc2="http://schemas.microsoft.com/office/powerpoint/2019/9/main/command">
                <pc:docMk/>
                <pc:sldMk cId="475199936" sldId="340"/>
                <pc2:cmMk id="{F715BD7E-4F76-4CB1-83AB-C9ADC9F68517}"/>
              </pc2:cmMkLst>
            </pc226:cmChg>
            <pc226:cmChg xmlns:pc226="http://schemas.microsoft.com/office/powerpoint/2022/06/main/command" chg="del mod">
              <pc226:chgData name="Aarushi" userId="c002ff96-f164-4b93-a466-3e374851619e" providerId="ADAL" clId="{9A5065CE-AEA1-4CD4-A9D9-4D2CCB318DAA}" dt="2023-12-22T13:47:50.876" v="275"/>
              <pc2:cmMkLst xmlns:pc2="http://schemas.microsoft.com/office/powerpoint/2019/9/main/command">
                <pc:docMk/>
                <pc:sldMk cId="475199936" sldId="340"/>
                <pc2:cmMk id="{BE567981-2942-416F-9975-32D3090E6B43}"/>
              </pc2:cmMkLst>
            </pc226:cmChg>
            <pc226:cmChg xmlns:pc226="http://schemas.microsoft.com/office/powerpoint/2022/06/main/command" chg="add del">
              <pc226:chgData name="Aarushi" userId="c002ff96-f164-4b93-a466-3e374851619e" providerId="ADAL" clId="{9A5065CE-AEA1-4CD4-A9D9-4D2CCB318DAA}" dt="2023-12-22T13:48:16.244" v="280"/>
              <pc2:cmMkLst xmlns:pc2="http://schemas.microsoft.com/office/powerpoint/2019/9/main/command">
                <pc:docMk/>
                <pc:sldMk cId="475199936" sldId="340"/>
                <pc2:cmMk id="{50ED8190-2278-4715-8A30-7EDF1ADA1C8A}"/>
              </pc2:cmMkLst>
            </pc226:cmChg>
            <pc226:cmChg xmlns:pc226="http://schemas.microsoft.com/office/powerpoint/2022/06/main/command" chg="del">
              <pc226:chgData name="Aarushi" userId="c002ff96-f164-4b93-a466-3e374851619e" providerId="ADAL" clId="{9A5065CE-AEA1-4CD4-A9D9-4D2CCB318DAA}" dt="2023-12-22T13:47:52.934" v="276"/>
              <pc2:cmMkLst xmlns:pc2="http://schemas.microsoft.com/office/powerpoint/2019/9/main/command">
                <pc:docMk/>
                <pc:sldMk cId="475199936" sldId="340"/>
                <pc2:cmMk id="{4B5199E4-B57B-4C08-ACFA-3C58F09C2B2C}"/>
              </pc2:cmMkLst>
            </pc226:cmChg>
          </p:ext>
        </pc:extLst>
      </pc:sldChg>
      <pc:sldChg chg="addSp delSp modSp mod addCm delCm">
        <pc:chgData name="Aarushi" userId="c002ff96-f164-4b93-a466-3e374851619e" providerId="ADAL" clId="{9A5065CE-AEA1-4CD4-A9D9-4D2CCB318DAA}" dt="2023-12-22T13:51:31.842" v="361"/>
        <pc:sldMkLst>
          <pc:docMk/>
          <pc:sldMk cId="3473128741" sldId="341"/>
        </pc:sldMkLst>
        <pc:spChg chg="del">
          <ac:chgData name="Aarushi" userId="c002ff96-f164-4b93-a466-3e374851619e" providerId="ADAL" clId="{9A5065CE-AEA1-4CD4-A9D9-4D2CCB318DAA}" dt="2023-12-22T13:51:11.538" v="357" actId="478"/>
          <ac:spMkLst>
            <pc:docMk/>
            <pc:sldMk cId="3473128741" sldId="341"/>
            <ac:spMk id="3" creationId="{10A8F081-85E4-E2E2-21FE-878FC01ABA10}"/>
          </ac:spMkLst>
        </pc:spChg>
        <pc:spChg chg="add del mod">
          <ac:chgData name="Aarushi" userId="c002ff96-f164-4b93-a466-3e374851619e" providerId="ADAL" clId="{9A5065CE-AEA1-4CD4-A9D9-4D2CCB318DAA}" dt="2023-12-22T13:51:13.874" v="358" actId="478"/>
          <ac:spMkLst>
            <pc:docMk/>
            <pc:sldMk cId="3473128741" sldId="341"/>
            <ac:spMk id="7" creationId="{64DC3B19-076E-267D-FD2A-98DCF764541D}"/>
          </ac:spMkLst>
        </pc:spChg>
        <pc:picChg chg="del">
          <ac:chgData name="Aarushi" userId="c002ff96-f164-4b93-a466-3e374851619e" providerId="ADAL" clId="{9A5065CE-AEA1-4CD4-A9D9-4D2CCB318DAA}" dt="2023-12-22T13:51:06.189" v="356" actId="478"/>
          <ac:picMkLst>
            <pc:docMk/>
            <pc:sldMk cId="3473128741" sldId="341"/>
            <ac:picMk id="5" creationId="{212BF481-4290-008C-4C91-AE8FDFE1E16E}"/>
          </ac:picMkLst>
        </pc:picChg>
        <pc:picChg chg="mod">
          <ac:chgData name="Aarushi" userId="c002ff96-f164-4b93-a466-3e374851619e" providerId="ADAL" clId="{9A5065CE-AEA1-4CD4-A9D9-4D2CCB318DAA}" dt="2023-12-22T13:51:25.039" v="359" actId="12789"/>
          <ac:picMkLst>
            <pc:docMk/>
            <pc:sldMk cId="3473128741" sldId="341"/>
            <ac:picMk id="6" creationId="{3F055CEA-2D08-69ED-5E79-FFEBC5FA0968}"/>
          </ac:picMkLst>
        </pc:picChg>
        <pc:extLst>
          <p:ext xmlns:p="http://schemas.openxmlformats.org/presentationml/2006/main" uri="{D6D511B9-2390-475A-947B-AFAB55BFBCF1}">
            <pc226:cmChg xmlns:pc226="http://schemas.microsoft.com/office/powerpoint/2022/06/main/command" chg="del">
              <pc226:chgData name="Aarushi" userId="c002ff96-f164-4b93-a466-3e374851619e" providerId="ADAL" clId="{9A5065CE-AEA1-4CD4-A9D9-4D2CCB318DAA}" dt="2023-12-22T13:50:48.408" v="355"/>
              <pc2:cmMkLst xmlns:pc2="http://schemas.microsoft.com/office/powerpoint/2019/9/main/command">
                <pc:docMk/>
                <pc:sldMk cId="3473128741" sldId="341"/>
                <pc2:cmMk id="{14BB2F57-4D6E-4D15-95C8-0D972352B818}"/>
              </pc2:cmMkLst>
            </pc226:cmChg>
            <pc226:cmChg xmlns:pc226="http://schemas.microsoft.com/office/powerpoint/2022/06/main/command" chg="add del">
              <pc226:chgData name="Aarushi" userId="c002ff96-f164-4b93-a466-3e374851619e" providerId="ADAL" clId="{9A5065CE-AEA1-4CD4-A9D9-4D2CCB318DAA}" dt="2023-12-22T13:51:29.488" v="360"/>
              <pc2:cmMkLst xmlns:pc2="http://schemas.microsoft.com/office/powerpoint/2019/9/main/command">
                <pc:docMk/>
                <pc:sldMk cId="3473128741" sldId="341"/>
                <pc2:cmMk id="{0B0CDC88-7269-465F-BBB8-AAD9F3851753}"/>
              </pc2:cmMkLst>
            </pc226:cmChg>
            <pc226:cmChg xmlns:pc226="http://schemas.microsoft.com/office/powerpoint/2022/06/main/command" chg="add del">
              <pc226:chgData name="Aarushi" userId="c002ff96-f164-4b93-a466-3e374851619e" providerId="ADAL" clId="{9A5065CE-AEA1-4CD4-A9D9-4D2CCB318DAA}" dt="2023-12-22T13:51:31.842" v="361"/>
              <pc2:cmMkLst xmlns:pc2="http://schemas.microsoft.com/office/powerpoint/2019/9/main/command">
                <pc:docMk/>
                <pc:sldMk cId="3473128741" sldId="341"/>
                <pc2:cmMk id="{BCAD5992-771B-46F6-9C7F-9F7A488C69A5}"/>
              </pc2:cmMkLst>
            </pc226:cmChg>
          </p:ext>
        </pc:extLst>
      </pc:sldChg>
      <pc:sldChg chg="modSp mod addCm delCm modCm modNotesTx">
        <pc:chgData name="Aarushi" userId="c002ff96-f164-4b93-a466-3e374851619e" providerId="ADAL" clId="{9A5065CE-AEA1-4CD4-A9D9-4D2CCB318DAA}" dt="2023-12-22T13:50:42.953" v="354"/>
        <pc:sldMkLst>
          <pc:docMk/>
          <pc:sldMk cId="3206572953" sldId="342"/>
        </pc:sldMkLst>
        <pc:spChg chg="mod">
          <ac:chgData name="Aarushi" userId="c002ff96-f164-4b93-a466-3e374851619e" providerId="ADAL" clId="{9A5065CE-AEA1-4CD4-A9D9-4D2CCB318DAA}" dt="2023-12-22T13:50:25.494" v="351" actId="20577"/>
          <ac:spMkLst>
            <pc:docMk/>
            <pc:sldMk cId="3206572953" sldId="342"/>
            <ac:spMk id="3" creationId="{10A8F081-85E4-E2E2-21FE-878FC01ABA10}"/>
          </ac:spMkLst>
        </pc:spChg>
        <pc:spChg chg="mod">
          <ac:chgData name="Aarushi" userId="c002ff96-f164-4b93-a466-3e374851619e" providerId="ADAL" clId="{9A5065CE-AEA1-4CD4-A9D9-4D2CCB318DAA}" dt="2023-12-20T17:19:28.145" v="89" actId="1035"/>
          <ac:spMkLst>
            <pc:docMk/>
            <pc:sldMk cId="3206572953" sldId="342"/>
            <ac:spMk id="13" creationId="{8C32E515-A508-A1E1-6C74-D0AD1AEFDF32}"/>
          </ac:spMkLst>
        </pc:spChg>
        <pc:extLst>
          <p:ext xmlns:p="http://schemas.openxmlformats.org/presentationml/2006/main" uri="{D6D511B9-2390-475A-947B-AFAB55BFBCF1}">
            <pc226:cmChg xmlns:pc226="http://schemas.microsoft.com/office/powerpoint/2022/06/main/command" chg="del">
              <pc226:chgData name="Aarushi" userId="c002ff96-f164-4b93-a466-3e374851619e" providerId="ADAL" clId="{9A5065CE-AEA1-4CD4-A9D9-4D2CCB318DAA}" dt="2023-12-22T13:50:07.289" v="347"/>
              <pc2:cmMkLst xmlns:pc2="http://schemas.microsoft.com/office/powerpoint/2019/9/main/command">
                <pc:docMk/>
                <pc:sldMk cId="3206572953" sldId="342"/>
                <pc2:cmMk id="{6C942B54-826E-4CFC-80CD-2BDD6CFDA1E2}"/>
              </pc2:cmMkLst>
            </pc226:cmChg>
            <pc226:cmChg xmlns:pc226="http://schemas.microsoft.com/office/powerpoint/2022/06/main/command" chg="del">
              <pc226:chgData name="Aarushi" userId="c002ff96-f164-4b93-a466-3e374851619e" providerId="ADAL" clId="{9A5065CE-AEA1-4CD4-A9D9-4D2CCB318DAA}" dt="2023-12-22T13:50:08.126" v="348"/>
              <pc2:cmMkLst xmlns:pc2="http://schemas.microsoft.com/office/powerpoint/2019/9/main/command">
                <pc:docMk/>
                <pc:sldMk cId="3206572953" sldId="342"/>
                <pc2:cmMk id="{09ADC0B1-2C23-42A3-9216-9D579A9DAA23}"/>
              </pc2:cmMkLst>
            </pc226:cmChg>
            <pc226:cmChg xmlns:pc226="http://schemas.microsoft.com/office/powerpoint/2022/06/main/command" chg="del">
              <pc226:chgData name="Aarushi" userId="c002ff96-f164-4b93-a466-3e374851619e" providerId="ADAL" clId="{9A5065CE-AEA1-4CD4-A9D9-4D2CCB318DAA}" dt="2023-12-22T13:50:06.484" v="346"/>
              <pc2:cmMkLst xmlns:pc2="http://schemas.microsoft.com/office/powerpoint/2019/9/main/command">
                <pc:docMk/>
                <pc:sldMk cId="3206572953" sldId="342"/>
                <pc2:cmMk id="{3E46D3D5-6EA7-4496-A346-AA7CE0DF3302}"/>
              </pc2:cmMkLst>
            </pc226:cmChg>
            <pc226:cmChg xmlns:pc226="http://schemas.microsoft.com/office/powerpoint/2022/06/main/command" chg="add del mod">
              <pc226:chgData name="Aarushi" userId="c002ff96-f164-4b93-a466-3e374851619e" providerId="ADAL" clId="{9A5065CE-AEA1-4CD4-A9D9-4D2CCB318DAA}" dt="2023-12-22T13:50:30.835" v="352"/>
              <pc2:cmMkLst xmlns:pc2="http://schemas.microsoft.com/office/powerpoint/2019/9/main/command">
                <pc:docMk/>
                <pc:sldMk cId="3206572953" sldId="342"/>
                <pc2:cmMk id="{506C17E2-B522-487A-BFC5-231A080EB19E}"/>
              </pc2:cmMkLst>
            </pc226:cmChg>
            <pc226:cmChg xmlns:pc226="http://schemas.microsoft.com/office/powerpoint/2022/06/main/command" chg="add del">
              <pc226:chgData name="Aarushi" userId="c002ff96-f164-4b93-a466-3e374851619e" providerId="ADAL" clId="{9A5065CE-AEA1-4CD4-A9D9-4D2CCB318DAA}" dt="2023-12-22T13:50:42.953" v="354"/>
              <pc2:cmMkLst xmlns:pc2="http://schemas.microsoft.com/office/powerpoint/2019/9/main/command">
                <pc:docMk/>
                <pc:sldMk cId="3206572953" sldId="342"/>
                <pc2:cmMk id="{DCED13EB-CF47-48EA-A217-AFE4CAA90B66}"/>
              </pc2:cmMkLst>
            </pc226:cmChg>
            <pc226:cmChg xmlns:pc226="http://schemas.microsoft.com/office/powerpoint/2022/06/main/command" chg="del mod">
              <pc226:chgData name="Aarushi" userId="c002ff96-f164-4b93-a466-3e374851619e" providerId="ADAL" clId="{9A5065CE-AEA1-4CD4-A9D9-4D2CCB318DAA}" dt="2023-12-22T13:50:05.267" v="345"/>
              <pc2:cmMkLst xmlns:pc2="http://schemas.microsoft.com/office/powerpoint/2019/9/main/command">
                <pc:docMk/>
                <pc:sldMk cId="3206572953" sldId="342"/>
                <pc2:cmMk id="{23B9C9FE-9A22-4D60-916E-464CE16C5271}"/>
              </pc2:cmMkLst>
            </pc226:cmChg>
          </p:ext>
        </pc:extLst>
      </pc:sldChg>
      <pc:sldChg chg="addSp delSp modSp mod addCm delCm modCm">
        <pc:chgData name="Aarushi" userId="c002ff96-f164-4b93-a466-3e374851619e" providerId="ADAL" clId="{9A5065CE-AEA1-4CD4-A9D9-4D2CCB318DAA}" dt="2023-12-22T13:56:04.851" v="415"/>
        <pc:sldMkLst>
          <pc:docMk/>
          <pc:sldMk cId="4252447075" sldId="343"/>
        </pc:sldMkLst>
        <pc:spChg chg="add mod topLvl">
          <ac:chgData name="Aarushi" userId="c002ff96-f164-4b93-a466-3e374851619e" providerId="ADAL" clId="{9A5065CE-AEA1-4CD4-A9D9-4D2CCB318DAA}" dt="2023-12-22T13:54:57.336" v="404"/>
          <ac:spMkLst>
            <pc:docMk/>
            <pc:sldMk cId="4252447075" sldId="343"/>
            <ac:spMk id="5" creationId="{7489D706-3060-ADB8-D499-AAE98F0EFA9E}"/>
          </ac:spMkLst>
        </pc:spChg>
        <pc:spChg chg="add mod topLvl">
          <ac:chgData name="Aarushi" userId="c002ff96-f164-4b93-a466-3e374851619e" providerId="ADAL" clId="{9A5065CE-AEA1-4CD4-A9D9-4D2CCB318DAA}" dt="2023-12-22T13:55:03.900" v="405"/>
          <ac:spMkLst>
            <pc:docMk/>
            <pc:sldMk cId="4252447075" sldId="343"/>
            <ac:spMk id="8" creationId="{EF980FB7-23AE-4AA1-19F5-9B3CE1E7554A}"/>
          </ac:spMkLst>
        </pc:spChg>
        <pc:spChg chg="add mod topLvl">
          <ac:chgData name="Aarushi" userId="c002ff96-f164-4b93-a466-3e374851619e" providerId="ADAL" clId="{9A5065CE-AEA1-4CD4-A9D9-4D2CCB318DAA}" dt="2023-12-22T13:55:09.937" v="406"/>
          <ac:spMkLst>
            <pc:docMk/>
            <pc:sldMk cId="4252447075" sldId="343"/>
            <ac:spMk id="10" creationId="{4076DD63-5AFC-E479-D830-8B1EAF19A30E}"/>
          </ac:spMkLst>
        </pc:spChg>
        <pc:spChg chg="add mod topLvl">
          <ac:chgData name="Aarushi" userId="c002ff96-f164-4b93-a466-3e374851619e" providerId="ADAL" clId="{9A5065CE-AEA1-4CD4-A9D9-4D2CCB318DAA}" dt="2023-12-22T13:55:16.544" v="407"/>
          <ac:spMkLst>
            <pc:docMk/>
            <pc:sldMk cId="4252447075" sldId="343"/>
            <ac:spMk id="11" creationId="{04559E51-95FF-C366-F93A-868DF2EEEDDF}"/>
          </ac:spMkLst>
        </pc:spChg>
        <pc:spChg chg="add mod topLvl">
          <ac:chgData name="Aarushi" userId="c002ff96-f164-4b93-a466-3e374851619e" providerId="ADAL" clId="{9A5065CE-AEA1-4CD4-A9D9-4D2CCB318DAA}" dt="2023-12-22T13:55:23.265" v="408"/>
          <ac:spMkLst>
            <pc:docMk/>
            <pc:sldMk cId="4252447075" sldId="343"/>
            <ac:spMk id="12" creationId="{E17953AE-BC4C-893C-EDDC-2747E05A280C}"/>
          </ac:spMkLst>
        </pc:spChg>
        <pc:spChg chg="add mod topLvl">
          <ac:chgData name="Aarushi" userId="c002ff96-f164-4b93-a466-3e374851619e" providerId="ADAL" clId="{9A5065CE-AEA1-4CD4-A9D9-4D2CCB318DAA}" dt="2023-12-22T13:55:30.164" v="409"/>
          <ac:spMkLst>
            <pc:docMk/>
            <pc:sldMk cId="4252447075" sldId="343"/>
            <ac:spMk id="13" creationId="{19B31A4F-A350-9A90-05A9-F477DCF4CB4B}"/>
          </ac:spMkLst>
        </pc:spChg>
        <pc:spChg chg="add mod topLvl">
          <ac:chgData name="Aarushi" userId="c002ff96-f164-4b93-a466-3e374851619e" providerId="ADAL" clId="{9A5065CE-AEA1-4CD4-A9D9-4D2CCB318DAA}" dt="2023-12-22T13:55:36.835" v="410"/>
          <ac:spMkLst>
            <pc:docMk/>
            <pc:sldMk cId="4252447075" sldId="343"/>
            <ac:spMk id="14" creationId="{203A8473-9CC0-B7CD-A67D-0804F993DDF2}"/>
          </ac:spMkLst>
        </pc:spChg>
        <pc:spChg chg="add mod topLvl">
          <ac:chgData name="Aarushi" userId="c002ff96-f164-4b93-a466-3e374851619e" providerId="ADAL" clId="{9A5065CE-AEA1-4CD4-A9D9-4D2CCB318DAA}" dt="2023-12-22T13:55:42.846" v="411"/>
          <ac:spMkLst>
            <pc:docMk/>
            <pc:sldMk cId="4252447075" sldId="343"/>
            <ac:spMk id="15" creationId="{7BA1048E-1410-B02E-98C4-7DB482820347}"/>
          </ac:spMkLst>
        </pc:spChg>
        <pc:spChg chg="add mod topLvl">
          <ac:chgData name="Aarushi" userId="c002ff96-f164-4b93-a466-3e374851619e" providerId="ADAL" clId="{9A5065CE-AEA1-4CD4-A9D9-4D2CCB318DAA}" dt="2023-12-22T13:55:48.696" v="412"/>
          <ac:spMkLst>
            <pc:docMk/>
            <pc:sldMk cId="4252447075" sldId="343"/>
            <ac:spMk id="16" creationId="{3ADC4585-7A36-0A10-87BB-3030D66DC007}"/>
          </ac:spMkLst>
        </pc:spChg>
        <pc:spChg chg="add mod topLvl">
          <ac:chgData name="Aarushi" userId="c002ff96-f164-4b93-a466-3e374851619e" providerId="ADAL" clId="{9A5065CE-AEA1-4CD4-A9D9-4D2CCB318DAA}" dt="2023-12-22T13:55:54.930" v="413"/>
          <ac:spMkLst>
            <pc:docMk/>
            <pc:sldMk cId="4252447075" sldId="343"/>
            <ac:spMk id="17" creationId="{F386547D-1563-E8F2-8928-7DFDC47D239F}"/>
          </ac:spMkLst>
        </pc:spChg>
        <pc:spChg chg="del">
          <ac:chgData name="Aarushi" userId="c002ff96-f164-4b93-a466-3e374851619e" providerId="ADAL" clId="{9A5065CE-AEA1-4CD4-A9D9-4D2CCB318DAA}" dt="2023-12-22T13:53:14.077" v="367" actId="478"/>
          <ac:spMkLst>
            <pc:docMk/>
            <pc:sldMk cId="4252447075" sldId="343"/>
            <ac:spMk id="40" creationId="{380157E1-9567-4802-AB1E-0BB03F40F144}"/>
          </ac:spMkLst>
        </pc:spChg>
        <pc:grpChg chg="del">
          <ac:chgData name="Aarushi" userId="c002ff96-f164-4b93-a466-3e374851619e" providerId="ADAL" clId="{9A5065CE-AEA1-4CD4-A9D9-4D2CCB318DAA}" dt="2023-12-22T13:53:14.077" v="367" actId="478"/>
          <ac:grpSpMkLst>
            <pc:docMk/>
            <pc:sldMk cId="4252447075" sldId="343"/>
            <ac:grpSpMk id="6" creationId="{35A7DEB5-98AA-40BE-A369-188509ECD26A}"/>
          </ac:grpSpMkLst>
        </pc:grpChg>
        <pc:grpChg chg="del">
          <ac:chgData name="Aarushi" userId="c002ff96-f164-4b93-a466-3e374851619e" providerId="ADAL" clId="{9A5065CE-AEA1-4CD4-A9D9-4D2CCB318DAA}" dt="2023-12-22T13:53:33.886" v="370" actId="478"/>
          <ac:grpSpMkLst>
            <pc:docMk/>
            <pc:sldMk cId="4252447075" sldId="343"/>
            <ac:grpSpMk id="9" creationId="{5AC52FAE-928E-81B9-F7AB-ED0E937821EB}"/>
          </ac:grpSpMkLst>
        </pc:grpChg>
        <pc:grpChg chg="add del mod">
          <ac:chgData name="Aarushi" userId="c002ff96-f164-4b93-a466-3e374851619e" providerId="ADAL" clId="{9A5065CE-AEA1-4CD4-A9D9-4D2CCB318DAA}" dt="2023-12-22T13:54:24.496" v="401" actId="165"/>
          <ac:grpSpMkLst>
            <pc:docMk/>
            <pc:sldMk cId="4252447075" sldId="343"/>
            <ac:grpSpMk id="18" creationId="{59D8292D-7A06-CA85-228B-76F767843763}"/>
          </ac:grpSpMkLst>
        </pc:grpChg>
        <pc:grpChg chg="add del mod">
          <ac:chgData name="Aarushi" userId="c002ff96-f164-4b93-a466-3e374851619e" providerId="ADAL" clId="{9A5065CE-AEA1-4CD4-A9D9-4D2CCB318DAA}" dt="2023-12-22T13:54:24.496" v="401" actId="165"/>
          <ac:grpSpMkLst>
            <pc:docMk/>
            <pc:sldMk cId="4252447075" sldId="343"/>
            <ac:grpSpMk id="42" creationId="{5ADFB394-E7F5-11E0-B4FD-9767671CB325}"/>
          </ac:grpSpMkLst>
        </pc:grpChg>
        <pc:extLst>
          <p:ext xmlns:p="http://schemas.openxmlformats.org/presentationml/2006/main" uri="{D6D511B9-2390-475A-947B-AFAB55BFBCF1}">
            <pc226:cmChg xmlns:pc226="http://schemas.microsoft.com/office/powerpoint/2022/06/main/command" chg="del">
              <pc226:chgData name="Aarushi" userId="c002ff96-f164-4b93-a466-3e374851619e" providerId="ADAL" clId="{9A5065CE-AEA1-4CD4-A9D9-4D2CCB318DAA}" dt="2023-12-22T13:51:35.857" v="362"/>
              <pc2:cmMkLst xmlns:pc2="http://schemas.microsoft.com/office/powerpoint/2019/9/main/command">
                <pc:docMk/>
                <pc:sldMk cId="4252447075" sldId="343"/>
                <pc2:cmMk id="{B5DF9104-958F-4CA6-A280-FD533ACF1CB1}"/>
              </pc2:cmMkLst>
            </pc226:cmChg>
            <pc226:cmChg xmlns:pc226="http://schemas.microsoft.com/office/powerpoint/2022/06/main/command" chg="add del">
              <pc226:chgData name="Aarushi" userId="c002ff96-f164-4b93-a466-3e374851619e" providerId="ADAL" clId="{9A5065CE-AEA1-4CD4-A9D9-4D2CCB318DAA}" dt="2023-12-22T13:51:54.271" v="364"/>
              <pc2:cmMkLst xmlns:pc2="http://schemas.microsoft.com/office/powerpoint/2019/9/main/command">
                <pc:docMk/>
                <pc:sldMk cId="4252447075" sldId="343"/>
                <pc2:cmMk id="{ECE54610-3F7E-42D6-845F-2D7E718BE7DB}"/>
              </pc2:cmMkLst>
            </pc226:cmChg>
            <pc226:cmChg xmlns:pc226="http://schemas.microsoft.com/office/powerpoint/2022/06/main/command" chg="add del">
              <pc226:chgData name="Aarushi" userId="c002ff96-f164-4b93-a466-3e374851619e" providerId="ADAL" clId="{9A5065CE-AEA1-4CD4-A9D9-4D2CCB318DAA}" dt="2023-12-22T13:53:09.397" v="366"/>
              <pc2:cmMkLst xmlns:pc2="http://schemas.microsoft.com/office/powerpoint/2019/9/main/command">
                <pc:docMk/>
                <pc:sldMk cId="4252447075" sldId="343"/>
                <pc2:cmMk id="{889F2E5C-B30B-407A-9958-776D8D8A85A8}"/>
              </pc2:cmMkLst>
            </pc226:cmChg>
            <pc226:cmChg xmlns:pc226="http://schemas.microsoft.com/office/powerpoint/2022/06/main/command" chg="add del mod">
              <pc226:chgData name="Aarushi" userId="c002ff96-f164-4b93-a466-3e374851619e" providerId="ADAL" clId="{9A5065CE-AEA1-4CD4-A9D9-4D2CCB318DAA}" dt="2023-12-22T13:56:04.851" v="415"/>
              <pc2:cmMkLst xmlns:pc2="http://schemas.microsoft.com/office/powerpoint/2019/9/main/command">
                <pc:docMk/>
                <pc:sldMk cId="4252447075" sldId="343"/>
                <pc2:cmMk id="{AAF88173-D29B-4E9E-931C-288F753D887A}"/>
              </pc2:cmMkLst>
            </pc226:cmChg>
            <pc226:cmChg xmlns:pc226="http://schemas.microsoft.com/office/powerpoint/2022/06/main/command" chg="del">
              <pc226:chgData name="Aarushi" userId="c002ff96-f164-4b93-a466-3e374851619e" providerId="ADAL" clId="{9A5065CE-AEA1-4CD4-A9D9-4D2CCB318DAA}" dt="2023-12-22T13:51:36.693" v="363"/>
              <pc2:cmMkLst xmlns:pc2="http://schemas.microsoft.com/office/powerpoint/2019/9/main/command">
                <pc:docMk/>
                <pc:sldMk cId="4252447075" sldId="343"/>
                <pc2:cmMk id="{5C51047C-71EB-43CA-B3E8-19DCA2BC2888}"/>
              </pc2:cmMkLst>
            </pc226:cmChg>
            <pc226:cmChg xmlns:pc226="http://schemas.microsoft.com/office/powerpoint/2022/06/main/command" chg="add del">
              <pc226:chgData name="Aarushi" userId="c002ff96-f164-4b93-a466-3e374851619e" providerId="ADAL" clId="{9A5065CE-AEA1-4CD4-A9D9-4D2CCB318DAA}" dt="2023-12-22T13:53:06.138" v="365"/>
              <pc2:cmMkLst xmlns:pc2="http://schemas.microsoft.com/office/powerpoint/2019/9/main/command">
                <pc:docMk/>
                <pc:sldMk cId="4252447075" sldId="343"/>
                <pc2:cmMk id="{7EB3F884-93C5-4A61-9CBE-169361768470}"/>
              </pc2:cmMkLst>
            </pc226:cmChg>
            <pc226:cmChg xmlns:pc226="http://schemas.microsoft.com/office/powerpoint/2022/06/main/command" chg="add del mod">
              <pc226:chgData name="Aarushi" userId="c002ff96-f164-4b93-a466-3e374851619e" providerId="ADAL" clId="{9A5065CE-AEA1-4CD4-A9D9-4D2CCB318DAA}" dt="2023-12-22T13:56:04.851" v="415"/>
              <pc2:cmMkLst xmlns:pc2="http://schemas.microsoft.com/office/powerpoint/2019/9/main/command">
                <pc:docMk/>
                <pc:sldMk cId="4252447075" sldId="343"/>
                <pc2:cmMk id="{C95667EF-FAF6-477F-B535-737D023EE3B8}"/>
              </pc2:cmMkLst>
            </pc226:cmChg>
          </p:ext>
        </pc:extLst>
      </pc:sldChg>
      <pc:sldChg chg="addCm">
        <pc:chgData name="Aarushi" userId="c002ff96-f164-4b93-a466-3e374851619e" providerId="ADAL" clId="{9A5065CE-AEA1-4CD4-A9D9-4D2CCB318DAA}" dt="2023-12-20T17:25:03.006" v="97"/>
        <pc:sldMkLst>
          <pc:docMk/>
          <pc:sldMk cId="4208651123" sldId="344"/>
        </pc:sldMkLst>
        <pc:extLst>
          <p:ext xmlns:p="http://schemas.openxmlformats.org/presentationml/2006/main" uri="{D6D511B9-2390-475A-947B-AFAB55BFBCF1}">
            <pc226:cmChg xmlns:pc226="http://schemas.microsoft.com/office/powerpoint/2022/06/main/command" chg="add">
              <pc226:chgData name="Aarushi" userId="c002ff96-f164-4b93-a466-3e374851619e" providerId="ADAL" clId="{9A5065CE-AEA1-4CD4-A9D9-4D2CCB318DAA}" dt="2023-12-20T17:25:03.006" v="97"/>
              <pc2:cmMkLst xmlns:pc2="http://schemas.microsoft.com/office/powerpoint/2019/9/main/command">
                <pc:docMk/>
                <pc:sldMk cId="4208651123" sldId="344"/>
                <pc2:cmMk id="{7363E188-EA5C-474E-AFC3-0198E4394245}"/>
              </pc2:cmMkLst>
            </pc226:cmChg>
          </p:ext>
        </pc:extLst>
      </pc:sldChg>
      <pc:sldChg chg="modSp mod addCm">
        <pc:chgData name="Aarushi" userId="c002ff96-f164-4b93-a466-3e374851619e" providerId="ADAL" clId="{9A5065CE-AEA1-4CD4-A9D9-4D2CCB318DAA}" dt="2023-12-20T17:27:13.544" v="101"/>
        <pc:sldMkLst>
          <pc:docMk/>
          <pc:sldMk cId="1210630835" sldId="345"/>
        </pc:sldMkLst>
        <pc:spChg chg="mod">
          <ac:chgData name="Aarushi" userId="c002ff96-f164-4b93-a466-3e374851619e" providerId="ADAL" clId="{9A5065CE-AEA1-4CD4-A9D9-4D2CCB318DAA}" dt="2023-12-20T17:25:13.176" v="98" actId="1035"/>
          <ac:spMkLst>
            <pc:docMk/>
            <pc:sldMk cId="1210630835" sldId="345"/>
            <ac:spMk id="3" creationId="{10A8F081-85E4-E2E2-21FE-878FC01ABA10}"/>
          </ac:spMkLst>
        </pc:spChg>
        <pc:extLst>
          <p:ext xmlns:p="http://schemas.openxmlformats.org/presentationml/2006/main" uri="{D6D511B9-2390-475A-947B-AFAB55BFBCF1}">
            <pc226:cmChg xmlns:pc226="http://schemas.microsoft.com/office/powerpoint/2022/06/main/command" chg="add">
              <pc226:chgData name="Aarushi" userId="c002ff96-f164-4b93-a466-3e374851619e" providerId="ADAL" clId="{9A5065CE-AEA1-4CD4-A9D9-4D2CCB318DAA}" dt="2023-12-20T17:27:13.544" v="101"/>
              <pc2:cmMkLst xmlns:pc2="http://schemas.microsoft.com/office/powerpoint/2019/9/main/command">
                <pc:docMk/>
                <pc:sldMk cId="1210630835" sldId="345"/>
                <pc2:cmMk id="{856BDB18-791D-4901-A3F1-C79F1DB17F8F}"/>
              </pc2:cmMkLst>
            </pc226:cmChg>
            <pc226:cmChg xmlns:pc226="http://schemas.microsoft.com/office/powerpoint/2022/06/main/command" chg="add">
              <pc226:chgData name="Aarushi" userId="c002ff96-f164-4b93-a466-3e374851619e" providerId="ADAL" clId="{9A5065CE-AEA1-4CD4-A9D9-4D2CCB318DAA}" dt="2023-12-20T17:26:57.004" v="100"/>
              <pc2:cmMkLst xmlns:pc2="http://schemas.microsoft.com/office/powerpoint/2019/9/main/command">
                <pc:docMk/>
                <pc:sldMk cId="1210630835" sldId="345"/>
                <pc2:cmMk id="{E861E53F-9922-4D8B-B0F4-08D488D61205}"/>
              </pc2:cmMkLst>
            </pc226:cmChg>
            <pc226:cmChg xmlns:pc226="http://schemas.microsoft.com/office/powerpoint/2022/06/main/command" chg="add">
              <pc226:chgData name="Aarushi" userId="c002ff96-f164-4b93-a466-3e374851619e" providerId="ADAL" clId="{9A5065CE-AEA1-4CD4-A9D9-4D2CCB318DAA}" dt="2023-12-20T17:25:26.164" v="99"/>
              <pc2:cmMkLst xmlns:pc2="http://schemas.microsoft.com/office/powerpoint/2019/9/main/command">
                <pc:docMk/>
                <pc:sldMk cId="1210630835" sldId="345"/>
                <pc2:cmMk id="{29A87AC5-CBFA-46A9-B874-D742BCCA166C}"/>
              </pc2:cmMkLst>
            </pc226:cmChg>
          </p:ext>
        </pc:extLst>
      </pc:sldChg>
      <pc:sldChg chg="modSp mod addCm delCm modCm">
        <pc:chgData name="Aarushi" userId="c002ff96-f164-4b93-a466-3e374851619e" providerId="ADAL" clId="{9A5065CE-AEA1-4CD4-A9D9-4D2CCB318DAA}" dt="2023-12-22T13:56:50.147" v="423" actId="1076"/>
        <pc:sldMkLst>
          <pc:docMk/>
          <pc:sldMk cId="2193572778" sldId="346"/>
        </pc:sldMkLst>
        <pc:picChg chg="mod">
          <ac:chgData name="Aarushi" userId="c002ff96-f164-4b93-a466-3e374851619e" providerId="ADAL" clId="{9A5065CE-AEA1-4CD4-A9D9-4D2CCB318DAA}" dt="2023-12-22T13:56:50.147" v="423" actId="1076"/>
          <ac:picMkLst>
            <pc:docMk/>
            <pc:sldMk cId="2193572778" sldId="346"/>
            <ac:picMk id="18" creationId="{6CC23249-65C8-9E30-4878-A99AD8BA8189}"/>
          </ac:picMkLst>
        </pc:picChg>
        <pc:extLst>
          <p:ext xmlns:p="http://schemas.openxmlformats.org/presentationml/2006/main" uri="{D6D511B9-2390-475A-947B-AFAB55BFBCF1}">
            <pc226:cmChg xmlns:pc226="http://schemas.microsoft.com/office/powerpoint/2022/06/main/command" chg="del">
              <pc226:chgData name="Aarushi" userId="c002ff96-f164-4b93-a466-3e374851619e" providerId="ADAL" clId="{9A5065CE-AEA1-4CD4-A9D9-4D2CCB318DAA}" dt="2023-12-22T13:56:09.757" v="417"/>
              <pc2:cmMkLst xmlns:pc2="http://schemas.microsoft.com/office/powerpoint/2019/9/main/command">
                <pc:docMk/>
                <pc:sldMk cId="2193572778" sldId="346"/>
                <pc2:cmMk id="{C6E54B1A-7FE9-4EFC-8CA9-7DA4F9EDC7AF}"/>
              </pc2:cmMkLst>
            </pc226:cmChg>
            <pc226:cmChg xmlns:pc226="http://schemas.microsoft.com/office/powerpoint/2022/06/main/command" chg="add del">
              <pc226:chgData name="Aarushi" userId="c002ff96-f164-4b93-a466-3e374851619e" providerId="ADAL" clId="{9A5065CE-AEA1-4CD4-A9D9-4D2CCB318DAA}" dt="2023-12-22T13:56:24.476" v="421"/>
              <pc2:cmMkLst xmlns:pc2="http://schemas.microsoft.com/office/powerpoint/2019/9/main/command">
                <pc:docMk/>
                <pc:sldMk cId="2193572778" sldId="346"/>
                <pc2:cmMk id="{1846CB7E-4493-4FE5-ACA9-B328B307FD95}"/>
              </pc2:cmMkLst>
            </pc226:cmChg>
            <pc226:cmChg xmlns:pc226="http://schemas.microsoft.com/office/powerpoint/2022/06/main/command" chg="del mod">
              <pc226:chgData name="Aarushi" userId="c002ff96-f164-4b93-a466-3e374851619e" providerId="ADAL" clId="{9A5065CE-AEA1-4CD4-A9D9-4D2CCB318DAA}" dt="2023-12-22T13:56:08.830" v="416"/>
              <pc2:cmMkLst xmlns:pc2="http://schemas.microsoft.com/office/powerpoint/2019/9/main/command">
                <pc:docMk/>
                <pc:sldMk cId="2193572778" sldId="346"/>
                <pc2:cmMk id="{40656892-BE8C-4CDF-AED0-5FE79EDFB584}"/>
              </pc2:cmMkLst>
            </pc226:cmChg>
            <pc226:cmChg xmlns:pc226="http://schemas.microsoft.com/office/powerpoint/2022/06/main/command" chg="add del">
              <pc226:chgData name="Aarushi" userId="c002ff96-f164-4b93-a466-3e374851619e" providerId="ADAL" clId="{9A5065CE-AEA1-4CD4-A9D9-4D2CCB318DAA}" dt="2023-12-22T13:56:21.197" v="420"/>
              <pc2:cmMkLst xmlns:pc2="http://schemas.microsoft.com/office/powerpoint/2019/9/main/command">
                <pc:docMk/>
                <pc:sldMk cId="2193572778" sldId="346"/>
                <pc2:cmMk id="{A64D9BB6-E1FD-4A1B-AB7E-5BF79CE97025}"/>
              </pc2:cmMkLst>
            </pc226:cmChg>
            <pc226:cmChg xmlns:pc226="http://schemas.microsoft.com/office/powerpoint/2022/06/main/command" chg="add del">
              <pc226:chgData name="Aarushi" userId="c002ff96-f164-4b93-a466-3e374851619e" providerId="ADAL" clId="{9A5065CE-AEA1-4CD4-A9D9-4D2CCB318DAA}" dt="2023-12-22T13:56:14.583" v="419"/>
              <pc2:cmMkLst xmlns:pc2="http://schemas.microsoft.com/office/powerpoint/2019/9/main/command">
                <pc:docMk/>
                <pc:sldMk cId="2193572778" sldId="346"/>
                <pc2:cmMk id="{63F888E3-37C6-43D0-A998-C2F5B0F8CA75}"/>
              </pc2:cmMkLst>
              <pc226:cmRplyChg chg="add">
                <pc226:chgData name="Aarushi" userId="c002ff96-f164-4b93-a466-3e374851619e" providerId="ADAL" clId="{9A5065CE-AEA1-4CD4-A9D9-4D2CCB318DAA}" dt="2023-12-20T17:29:52.999" v="107"/>
                <pc2:cmRplyMkLst xmlns:pc2="http://schemas.microsoft.com/office/powerpoint/2019/9/main/command">
                  <pc:docMk/>
                  <pc:sldMk cId="2193572778" sldId="346"/>
                  <pc2:cmMk id="{63F888E3-37C6-43D0-A998-C2F5B0F8CA75}"/>
                  <pc2:cmRplyMk id="{0A5C9BBA-9567-4E2F-B749-76920FA46566}"/>
                </pc2:cmRplyMkLst>
              </pc226:cmRplyChg>
            </pc226:cmChg>
            <pc226:cmChg xmlns:pc226="http://schemas.microsoft.com/office/powerpoint/2022/06/main/command" chg="del">
              <pc226:chgData name="Aarushi" userId="c002ff96-f164-4b93-a466-3e374851619e" providerId="ADAL" clId="{9A5065CE-AEA1-4CD4-A9D9-4D2CCB318DAA}" dt="2023-12-22T13:56:10.578" v="418"/>
              <pc2:cmMkLst xmlns:pc2="http://schemas.microsoft.com/office/powerpoint/2019/9/main/command">
                <pc:docMk/>
                <pc:sldMk cId="2193572778" sldId="346"/>
                <pc2:cmMk id="{9C9426FF-EDB0-4FEC-BFBF-A18AACA04E75}"/>
              </pc2:cmMkLst>
            </pc226:cmChg>
          </p:ext>
        </pc:extLst>
      </pc:sldChg>
      <pc:sldChg chg="modSp mod addCm delCm modCm">
        <pc:chgData name="Aarushi" userId="c002ff96-f164-4b93-a466-3e374851619e" providerId="ADAL" clId="{9A5065CE-AEA1-4CD4-A9D9-4D2CCB318DAA}" dt="2023-12-22T14:00:06.035" v="473" actId="1076"/>
        <pc:sldMkLst>
          <pc:docMk/>
          <pc:sldMk cId="1684057946" sldId="348"/>
        </pc:sldMkLst>
        <pc:spChg chg="mod">
          <ac:chgData name="Aarushi" userId="c002ff96-f164-4b93-a466-3e374851619e" providerId="ADAL" clId="{9A5065CE-AEA1-4CD4-A9D9-4D2CCB318DAA}" dt="2023-12-22T13:59:57.996" v="471" actId="20577"/>
          <ac:spMkLst>
            <pc:docMk/>
            <pc:sldMk cId="1684057946" sldId="348"/>
            <ac:spMk id="3" creationId="{10A8F081-85E4-E2E2-21FE-878FC01ABA10}"/>
          </ac:spMkLst>
        </pc:spChg>
        <pc:picChg chg="mod">
          <ac:chgData name="Aarushi" userId="c002ff96-f164-4b93-a466-3e374851619e" providerId="ADAL" clId="{9A5065CE-AEA1-4CD4-A9D9-4D2CCB318DAA}" dt="2023-12-22T14:00:06.035" v="473" actId="1076"/>
          <ac:picMkLst>
            <pc:docMk/>
            <pc:sldMk cId="1684057946" sldId="348"/>
            <ac:picMk id="21" creationId="{4846B9A7-56FA-3BA9-76AD-423074F97BED}"/>
          </ac:picMkLst>
        </pc:picChg>
        <pc:extLst>
          <p:ext xmlns:p="http://schemas.openxmlformats.org/presentationml/2006/main" uri="{D6D511B9-2390-475A-947B-AFAB55BFBCF1}">
            <pc226:cmChg xmlns:pc226="http://schemas.microsoft.com/office/powerpoint/2022/06/main/command" chg="add del mod">
              <pc226:chgData name="Aarushi" userId="c002ff96-f164-4b93-a466-3e374851619e" providerId="ADAL" clId="{9A5065CE-AEA1-4CD4-A9D9-4D2CCB318DAA}" dt="2023-12-22T14:00:01.703" v="472"/>
              <pc2:cmMkLst xmlns:pc2="http://schemas.microsoft.com/office/powerpoint/2019/9/main/command">
                <pc:docMk/>
                <pc:sldMk cId="1684057946" sldId="348"/>
                <pc2:cmMk id="{F3716961-79B5-4AFA-A423-4C2F8547E5F1}"/>
              </pc2:cmMkLst>
            </pc226:cmChg>
            <pc226:cmChg xmlns:pc226="http://schemas.microsoft.com/office/powerpoint/2022/06/main/command" chg="del">
              <pc226:chgData name="Aarushi" userId="c002ff96-f164-4b93-a466-3e374851619e" providerId="ADAL" clId="{9A5065CE-AEA1-4CD4-A9D9-4D2CCB318DAA}" dt="2023-12-22T13:58:25.965" v="443"/>
              <pc2:cmMkLst xmlns:pc2="http://schemas.microsoft.com/office/powerpoint/2019/9/main/command">
                <pc:docMk/>
                <pc:sldMk cId="1684057946" sldId="348"/>
                <pc2:cmMk id="{EC84BD6C-2CCF-48D0-B107-97F862028E7D}"/>
              </pc2:cmMkLst>
            </pc226:cmChg>
            <pc226:cmChg xmlns:pc226="http://schemas.microsoft.com/office/powerpoint/2022/06/main/command" chg="del mod">
              <pc226:chgData name="Aarushi" userId="c002ff96-f164-4b93-a466-3e374851619e" providerId="ADAL" clId="{9A5065CE-AEA1-4CD4-A9D9-4D2CCB318DAA}" dt="2023-12-22T13:58:24.369" v="442"/>
              <pc2:cmMkLst xmlns:pc2="http://schemas.microsoft.com/office/powerpoint/2019/9/main/command">
                <pc:docMk/>
                <pc:sldMk cId="1684057946" sldId="348"/>
                <pc2:cmMk id="{2CEC5FB8-8AD4-4077-B284-934CBBA62B5A}"/>
              </pc2:cmMkLst>
            </pc226:cmChg>
          </p:ext>
        </pc:extLst>
      </pc:sldChg>
      <pc:sldChg chg="addSp delSp modSp mod addCm delCm modCm">
        <pc:chgData name="Aarushi" userId="c002ff96-f164-4b93-a466-3e374851619e" providerId="ADAL" clId="{9A5065CE-AEA1-4CD4-A9D9-4D2CCB318DAA}" dt="2023-12-22T13:57:58.287" v="435"/>
        <pc:sldMkLst>
          <pc:docMk/>
          <pc:sldMk cId="676488018" sldId="354"/>
        </pc:sldMkLst>
        <pc:picChg chg="del">
          <ac:chgData name="Aarushi" userId="c002ff96-f164-4b93-a466-3e374851619e" providerId="ADAL" clId="{9A5065CE-AEA1-4CD4-A9D9-4D2CCB318DAA}" dt="2023-12-22T13:56:53.069" v="424" actId="478"/>
          <ac:picMkLst>
            <pc:docMk/>
            <pc:sldMk cId="676488018" sldId="354"/>
            <ac:picMk id="10" creationId="{7808F7BB-5FF4-A129-80D3-94E4D62DE0DA}"/>
          </ac:picMkLst>
        </pc:picChg>
        <pc:picChg chg="add mod">
          <ac:chgData name="Aarushi" userId="c002ff96-f164-4b93-a466-3e374851619e" providerId="ADAL" clId="{9A5065CE-AEA1-4CD4-A9D9-4D2CCB318DAA}" dt="2023-12-22T13:57:24.214" v="426" actId="1076"/>
          <ac:picMkLst>
            <pc:docMk/>
            <pc:sldMk cId="676488018" sldId="354"/>
            <ac:picMk id="34" creationId="{1BE3BEF5-F5C4-BF90-0E62-361265C3F368}"/>
          </ac:picMkLst>
        </pc:picChg>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9A5065CE-AEA1-4CD4-A9D9-4D2CCB318DAA}" dt="2023-12-22T13:57:56.067" v="434"/>
              <pc2:cmMkLst xmlns:pc2="http://schemas.microsoft.com/office/powerpoint/2019/9/main/command">
                <pc:docMk/>
                <pc:sldMk cId="676488018" sldId="354"/>
                <pc2:cmMk id="{6D73803D-F386-461E-977E-4CFA00A64EF2}"/>
              </pc2:cmMkLst>
            </pc226:cmChg>
            <pc226:cmChg xmlns:pc226="http://schemas.microsoft.com/office/powerpoint/2022/06/main/command" chg="add del mod">
              <pc226:chgData name="Aarushi" userId="c002ff96-f164-4b93-a466-3e374851619e" providerId="ADAL" clId="{9A5065CE-AEA1-4CD4-A9D9-4D2CCB318DAA}" dt="2023-12-22T13:57:58.287" v="435"/>
              <pc2:cmMkLst xmlns:pc2="http://schemas.microsoft.com/office/powerpoint/2019/9/main/command">
                <pc:docMk/>
                <pc:sldMk cId="676488018" sldId="354"/>
                <pc2:cmMk id="{97DAA476-72DB-4022-9A05-30EBFEF3230E}"/>
              </pc2:cmMkLst>
            </pc226:cmChg>
            <pc226:cmChg xmlns:pc226="http://schemas.microsoft.com/office/powerpoint/2022/06/main/command" chg="add del">
              <pc226:chgData name="Aarushi" userId="c002ff96-f164-4b93-a466-3e374851619e" providerId="ADAL" clId="{9A5065CE-AEA1-4CD4-A9D9-4D2CCB318DAA}" dt="2023-12-22T13:57:53.782" v="433"/>
              <pc2:cmMkLst xmlns:pc2="http://schemas.microsoft.com/office/powerpoint/2019/9/main/command">
                <pc:docMk/>
                <pc:sldMk cId="676488018" sldId="354"/>
                <pc2:cmMk id="{3FDA06D8-3A6D-4B1D-8938-A767D5604DEB}"/>
              </pc2:cmMkLst>
            </pc226:cmChg>
          </p:ext>
        </pc:extLst>
      </pc:sldChg>
      <pc:sldChg chg="modSp mod addCm delCm modCm">
        <pc:chgData name="Aarushi" userId="c002ff96-f164-4b93-a466-3e374851619e" providerId="ADAL" clId="{9A5065CE-AEA1-4CD4-A9D9-4D2CCB318DAA}" dt="2023-12-22T13:58:14.055" v="439"/>
        <pc:sldMkLst>
          <pc:docMk/>
          <pc:sldMk cId="1732957798" sldId="355"/>
        </pc:sldMkLst>
        <pc:spChg chg="mod">
          <ac:chgData name="Aarushi" userId="c002ff96-f164-4b93-a466-3e374851619e" providerId="ADAL" clId="{9A5065CE-AEA1-4CD4-A9D9-4D2CCB318DAA}" dt="2023-12-20T17:31:10.064" v="112" actId="1035"/>
          <ac:spMkLst>
            <pc:docMk/>
            <pc:sldMk cId="1732957798" sldId="355"/>
            <ac:spMk id="3" creationId="{10A8F081-85E4-E2E2-21FE-878FC01ABA10}"/>
          </ac:spMkLst>
        </pc:spChg>
        <pc:picChg chg="mod">
          <ac:chgData name="Aarushi" userId="c002ff96-f164-4b93-a466-3e374851619e" providerId="ADAL" clId="{9A5065CE-AEA1-4CD4-A9D9-4D2CCB318DAA}" dt="2023-12-22T13:57:33.425" v="428" actId="1076"/>
          <ac:picMkLst>
            <pc:docMk/>
            <pc:sldMk cId="1732957798" sldId="355"/>
            <ac:picMk id="16" creationId="{5E9350DE-5D80-3E44-47A1-A314BF3A3E72}"/>
          </ac:picMkLst>
        </pc:picChg>
        <pc:extLst>
          <p:ext xmlns:p="http://schemas.openxmlformats.org/presentationml/2006/main" uri="{D6D511B9-2390-475A-947B-AFAB55BFBCF1}">
            <pc226:cmChg xmlns:pc226="http://schemas.microsoft.com/office/powerpoint/2022/06/main/command" chg="del mod">
              <pc226:chgData name="Aarushi" userId="c002ff96-f164-4b93-a466-3e374851619e" providerId="ADAL" clId="{9A5065CE-AEA1-4CD4-A9D9-4D2CCB318DAA}" dt="2023-12-22T13:58:04.115" v="436"/>
              <pc2:cmMkLst xmlns:pc2="http://schemas.microsoft.com/office/powerpoint/2019/9/main/command">
                <pc:docMk/>
                <pc:sldMk cId="1732957798" sldId="355"/>
                <pc2:cmMk id="{78472D70-56E4-4D12-8D60-45B9FC135952}"/>
              </pc2:cmMkLst>
            </pc226:cmChg>
            <pc226:cmChg xmlns:pc226="http://schemas.microsoft.com/office/powerpoint/2022/06/main/command" chg="add del">
              <pc226:chgData name="Aarushi" userId="c002ff96-f164-4b93-a466-3e374851619e" providerId="ADAL" clId="{9A5065CE-AEA1-4CD4-A9D9-4D2CCB318DAA}" dt="2023-12-22T13:58:10.746" v="438"/>
              <pc2:cmMkLst xmlns:pc2="http://schemas.microsoft.com/office/powerpoint/2019/9/main/command">
                <pc:docMk/>
                <pc:sldMk cId="1732957798" sldId="355"/>
                <pc2:cmMk id="{D622F083-94DB-4A5A-89C4-72F3F3FF098B}"/>
              </pc2:cmMkLst>
            </pc226:cmChg>
            <pc226:cmChg xmlns:pc226="http://schemas.microsoft.com/office/powerpoint/2022/06/main/command" chg="del">
              <pc226:chgData name="Aarushi" userId="c002ff96-f164-4b93-a466-3e374851619e" providerId="ADAL" clId="{9A5065CE-AEA1-4CD4-A9D9-4D2CCB318DAA}" dt="2023-12-22T13:58:05.348" v="437"/>
              <pc2:cmMkLst xmlns:pc2="http://schemas.microsoft.com/office/powerpoint/2019/9/main/command">
                <pc:docMk/>
                <pc:sldMk cId="1732957798" sldId="355"/>
                <pc2:cmMk id="{D5465DBA-3A0E-4467-9F8D-E02AD7BCEF23}"/>
              </pc2:cmMkLst>
            </pc226:cmChg>
            <pc226:cmChg xmlns:pc226="http://schemas.microsoft.com/office/powerpoint/2022/06/main/command" chg="add del">
              <pc226:chgData name="Aarushi" userId="c002ff96-f164-4b93-a466-3e374851619e" providerId="ADAL" clId="{9A5065CE-AEA1-4CD4-A9D9-4D2CCB318DAA}" dt="2023-12-22T13:58:14.055" v="439"/>
              <pc2:cmMkLst xmlns:pc2="http://schemas.microsoft.com/office/powerpoint/2019/9/main/command">
                <pc:docMk/>
                <pc:sldMk cId="1732957798" sldId="355"/>
                <pc2:cmMk id="{D3EFFCE4-5692-4B4D-927F-7F4F3D592A63}"/>
              </pc2:cmMkLst>
            </pc226:cmChg>
          </p:ext>
        </pc:extLst>
      </pc:sldChg>
      <pc:sldChg chg="addSp delSp modSp mod delCm modCm">
        <pc:chgData name="Aarushi" userId="c002ff96-f164-4b93-a466-3e374851619e" providerId="ADAL" clId="{9A5065CE-AEA1-4CD4-A9D9-4D2CCB318DAA}" dt="2023-12-22T13:58:20.323" v="441"/>
        <pc:sldMkLst>
          <pc:docMk/>
          <pc:sldMk cId="619744871" sldId="356"/>
        </pc:sldMkLst>
        <pc:spChg chg="mod">
          <ac:chgData name="Aarushi" userId="c002ff96-f164-4b93-a466-3e374851619e" providerId="ADAL" clId="{9A5065CE-AEA1-4CD4-A9D9-4D2CCB318DAA}" dt="2023-12-20T17:31:05.094" v="111" actId="1035"/>
          <ac:spMkLst>
            <pc:docMk/>
            <pc:sldMk cId="619744871" sldId="356"/>
            <ac:spMk id="3" creationId="{10A8F081-85E4-E2E2-21FE-878FC01ABA10}"/>
          </ac:spMkLst>
        </pc:spChg>
        <pc:picChg chg="del">
          <ac:chgData name="Aarushi" userId="c002ff96-f164-4b93-a466-3e374851619e" providerId="ADAL" clId="{9A5065CE-AEA1-4CD4-A9D9-4D2CCB318DAA}" dt="2023-12-22T13:57:39.990" v="429" actId="478"/>
          <ac:picMkLst>
            <pc:docMk/>
            <pc:sldMk cId="619744871" sldId="356"/>
            <ac:picMk id="10" creationId="{E74C18DD-938B-4082-026C-C307724436C5}"/>
          </ac:picMkLst>
        </pc:picChg>
        <pc:picChg chg="add mod">
          <ac:chgData name="Aarushi" userId="c002ff96-f164-4b93-a466-3e374851619e" providerId="ADAL" clId="{9A5065CE-AEA1-4CD4-A9D9-4D2CCB318DAA}" dt="2023-12-22T13:57:43.351" v="431" actId="1076"/>
          <ac:picMkLst>
            <pc:docMk/>
            <pc:sldMk cId="619744871" sldId="356"/>
            <ac:picMk id="34" creationId="{E588F556-48CC-8B5C-5328-004759E14C18}"/>
          </ac:picMkLst>
        </pc:picChg>
        <pc:extLst>
          <p:ext xmlns:p="http://schemas.openxmlformats.org/presentationml/2006/main" uri="{D6D511B9-2390-475A-947B-AFAB55BFBCF1}">
            <pc226:cmChg xmlns:pc226="http://schemas.microsoft.com/office/powerpoint/2022/06/main/command" chg="del">
              <pc226:chgData name="Aarushi" userId="c002ff96-f164-4b93-a466-3e374851619e" providerId="ADAL" clId="{9A5065CE-AEA1-4CD4-A9D9-4D2CCB318DAA}" dt="2023-12-22T13:58:20.323" v="441"/>
              <pc2:cmMkLst xmlns:pc2="http://schemas.microsoft.com/office/powerpoint/2019/9/main/command">
                <pc:docMk/>
                <pc:sldMk cId="619744871" sldId="356"/>
                <pc2:cmMk id="{E5204296-2C27-44F7-8FAB-AECA0B32D5E7}"/>
              </pc2:cmMkLst>
            </pc226:cmChg>
            <pc226:cmChg xmlns:pc226="http://schemas.microsoft.com/office/powerpoint/2022/06/main/command" chg="del mod">
              <pc226:chgData name="Aarushi" userId="c002ff96-f164-4b93-a466-3e374851619e" providerId="ADAL" clId="{9A5065CE-AEA1-4CD4-A9D9-4D2CCB318DAA}" dt="2023-12-22T13:58:18.063" v="440"/>
              <pc2:cmMkLst xmlns:pc2="http://schemas.microsoft.com/office/powerpoint/2019/9/main/command">
                <pc:docMk/>
                <pc:sldMk cId="619744871" sldId="356"/>
                <pc2:cmMk id="{84B366AE-41E4-42B5-AA00-81EED3B31513}"/>
              </pc2:cmMkLst>
            </pc226:cmChg>
          </p:ext>
        </pc:extLst>
      </pc:sldChg>
      <pc:sldChg chg="addSp delSp modSp mod addCm modCm">
        <pc:chgData name="Aarushi" userId="c002ff96-f164-4b93-a466-3e374851619e" providerId="ADAL" clId="{9A5065CE-AEA1-4CD4-A9D9-4D2CCB318DAA}" dt="2023-12-20T17:34:43.515" v="124"/>
        <pc:sldMkLst>
          <pc:docMk/>
          <pc:sldMk cId="561071213" sldId="357"/>
        </pc:sldMkLst>
        <pc:spChg chg="del">
          <ac:chgData name="Aarushi" userId="c002ff96-f164-4b93-a466-3e374851619e" providerId="ADAL" clId="{9A5065CE-AEA1-4CD4-A9D9-4D2CCB318DAA}" dt="2023-12-20T17:31:27.794" v="118" actId="478"/>
          <ac:spMkLst>
            <pc:docMk/>
            <pc:sldMk cId="561071213" sldId="357"/>
            <ac:spMk id="3" creationId="{10A8F081-85E4-E2E2-21FE-878FC01ABA10}"/>
          </ac:spMkLst>
        </pc:spChg>
        <pc:spChg chg="add del mod">
          <ac:chgData name="Aarushi" userId="c002ff96-f164-4b93-a466-3e374851619e" providerId="ADAL" clId="{9A5065CE-AEA1-4CD4-A9D9-4D2CCB318DAA}" dt="2023-12-20T17:31:29.241" v="120" actId="478"/>
          <ac:spMkLst>
            <pc:docMk/>
            <pc:sldMk cId="561071213" sldId="357"/>
            <ac:spMk id="11" creationId="{8F328D2C-8086-6E7E-59DC-A12629940316}"/>
          </ac:spMkLst>
        </pc:spChg>
        <pc:spChg chg="add mod">
          <ac:chgData name="Aarushi" userId="c002ff96-f164-4b93-a466-3e374851619e" providerId="ADAL" clId="{9A5065CE-AEA1-4CD4-A9D9-4D2CCB318DAA}" dt="2023-12-20T17:31:29.926" v="121"/>
          <ac:spMkLst>
            <pc:docMk/>
            <pc:sldMk cId="561071213" sldId="357"/>
            <ac:spMk id="12" creationId="{4322B916-31C5-D2DB-604E-0C5EFFF0E13B}"/>
          </ac:spMkLst>
        </pc:spChg>
        <pc:extLst>
          <p:ext xmlns:p="http://schemas.openxmlformats.org/presentationml/2006/main" uri="{D6D511B9-2390-475A-947B-AFAB55BFBCF1}">
            <pc226:cmChg xmlns:pc226="http://schemas.microsoft.com/office/powerpoint/2022/06/main/command" chg="add">
              <pc226:chgData name="Aarushi" userId="c002ff96-f164-4b93-a466-3e374851619e" providerId="ADAL" clId="{9A5065CE-AEA1-4CD4-A9D9-4D2CCB318DAA}" dt="2023-12-20T17:34:43.515" v="124"/>
              <pc2:cmMkLst xmlns:pc2="http://schemas.microsoft.com/office/powerpoint/2019/9/main/command">
                <pc:docMk/>
                <pc:sldMk cId="561071213" sldId="357"/>
                <pc2:cmMk id="{8BE94325-BB8C-423F-91C7-984F23BDB36F}"/>
              </pc2:cmMkLst>
            </pc226:cmChg>
            <pc226:cmChg xmlns:pc226="http://schemas.microsoft.com/office/powerpoint/2022/06/main/command" chg="mod">
              <pc226:chgData name="Aarushi" userId="c002ff96-f164-4b93-a466-3e374851619e" providerId="ADAL" clId="{9A5065CE-AEA1-4CD4-A9D9-4D2CCB318DAA}" dt="2023-12-20T17:31:33.390" v="122"/>
              <pc2:cmMkLst xmlns:pc2="http://schemas.microsoft.com/office/powerpoint/2019/9/main/command">
                <pc:docMk/>
                <pc:sldMk cId="561071213" sldId="357"/>
                <pc2:cmMk id="{0837DEA1-5215-4C3D-9245-FDFD7E58ED90}"/>
              </pc2:cmMkLst>
            </pc226:cmChg>
            <pc226:cmChg xmlns:pc226="http://schemas.microsoft.com/office/powerpoint/2022/06/main/command" chg="mod">
              <pc226:chgData name="Aarushi" userId="c002ff96-f164-4b93-a466-3e374851619e" providerId="ADAL" clId="{9A5065CE-AEA1-4CD4-A9D9-4D2CCB318DAA}" dt="2023-12-20T17:31:27.799" v="119" actId="2056"/>
              <pc2:cmMkLst xmlns:pc2="http://schemas.microsoft.com/office/powerpoint/2019/9/main/command">
                <pc:docMk/>
                <pc:sldMk cId="561071213" sldId="357"/>
                <pc2:cmMk id="{DB0124E7-26BA-4F27-8550-284FB0A00971}"/>
              </pc2:cmMkLst>
            </pc226:cmChg>
          </p:ext>
        </pc:extLst>
      </pc:sldChg>
      <pc:sldChg chg="modSp mod delCm">
        <pc:chgData name="Aarushi" userId="c002ff96-f164-4b93-a466-3e374851619e" providerId="ADAL" clId="{9A5065CE-AEA1-4CD4-A9D9-4D2CCB318DAA}" dt="2023-12-22T14:00:19.141" v="476" actId="1076"/>
        <pc:sldMkLst>
          <pc:docMk/>
          <pc:sldMk cId="2331463687" sldId="358"/>
        </pc:sldMkLst>
        <pc:spChg chg="mod">
          <ac:chgData name="Aarushi" userId="c002ff96-f164-4b93-a466-3e374851619e" providerId="ADAL" clId="{9A5065CE-AEA1-4CD4-A9D9-4D2CCB318DAA}" dt="2023-12-20T17:34:59.801" v="131" actId="12788"/>
          <ac:spMkLst>
            <pc:docMk/>
            <pc:sldMk cId="2331463687" sldId="358"/>
            <ac:spMk id="3" creationId="{10A8F081-85E4-E2E2-21FE-878FC01ABA10}"/>
          </ac:spMkLst>
        </pc:spChg>
        <pc:picChg chg="mod">
          <ac:chgData name="Aarushi" userId="c002ff96-f164-4b93-a466-3e374851619e" providerId="ADAL" clId="{9A5065CE-AEA1-4CD4-A9D9-4D2CCB318DAA}" dt="2023-12-22T14:00:19.141" v="476" actId="1076"/>
          <ac:picMkLst>
            <pc:docMk/>
            <pc:sldMk cId="2331463687" sldId="358"/>
            <ac:picMk id="2" creationId="{233A0216-9C11-3BCB-B5E4-EFE07553DE69}"/>
          </ac:picMkLst>
        </pc:picChg>
        <pc:extLst>
          <p:ext xmlns:p="http://schemas.openxmlformats.org/presentationml/2006/main" uri="{D6D511B9-2390-475A-947B-AFAB55BFBCF1}">
            <pc226:cmChg xmlns:pc226="http://schemas.microsoft.com/office/powerpoint/2022/06/main/command" chg="del">
              <pc226:chgData name="Aarushi" userId="c002ff96-f164-4b93-a466-3e374851619e" providerId="ADAL" clId="{9A5065CE-AEA1-4CD4-A9D9-4D2CCB318DAA}" dt="2023-12-22T14:00:13.693" v="474"/>
              <pc2:cmMkLst xmlns:pc2="http://schemas.microsoft.com/office/powerpoint/2019/9/main/command">
                <pc:docMk/>
                <pc:sldMk cId="2331463687" sldId="358"/>
                <pc2:cmMk id="{6892D11D-08A1-4B6F-AB62-8A1DD45E545B}"/>
              </pc2:cmMkLst>
            </pc226:cmChg>
          </p:ext>
        </pc:extLst>
      </pc:sldChg>
      <pc:sldChg chg="addSp delSp modSp mod">
        <pc:chgData name="Aarushi" userId="c002ff96-f164-4b93-a466-3e374851619e" providerId="ADAL" clId="{9A5065CE-AEA1-4CD4-A9D9-4D2CCB318DAA}" dt="2023-12-22T14:00:24.524" v="478"/>
        <pc:sldMkLst>
          <pc:docMk/>
          <pc:sldMk cId="285971581" sldId="359"/>
        </pc:sldMkLst>
        <pc:spChg chg="add mod">
          <ac:chgData name="Aarushi" userId="c002ff96-f164-4b93-a466-3e374851619e" providerId="ADAL" clId="{9A5065CE-AEA1-4CD4-A9D9-4D2CCB318DAA}" dt="2023-12-20T17:35:07.393" v="133"/>
          <ac:spMkLst>
            <pc:docMk/>
            <pc:sldMk cId="285971581" sldId="359"/>
            <ac:spMk id="10" creationId="{E0B0FE12-0C3B-01F9-6BA9-20D64744814F}"/>
          </ac:spMkLst>
        </pc:spChg>
        <pc:spChg chg="del">
          <ac:chgData name="Aarushi" userId="c002ff96-f164-4b93-a466-3e374851619e" providerId="ADAL" clId="{9A5065CE-AEA1-4CD4-A9D9-4D2CCB318DAA}" dt="2023-12-20T17:35:06.173" v="132" actId="478"/>
          <ac:spMkLst>
            <pc:docMk/>
            <pc:sldMk cId="285971581" sldId="359"/>
            <ac:spMk id="14" creationId="{EB42BA74-1503-AAB9-9D03-C3225A4CDCC1}"/>
          </ac:spMkLst>
        </pc:spChg>
        <pc:picChg chg="del">
          <ac:chgData name="Aarushi" userId="c002ff96-f164-4b93-a466-3e374851619e" providerId="ADAL" clId="{9A5065CE-AEA1-4CD4-A9D9-4D2CCB318DAA}" dt="2023-12-22T14:00:23.622" v="477" actId="478"/>
          <ac:picMkLst>
            <pc:docMk/>
            <pc:sldMk cId="285971581" sldId="359"/>
            <ac:picMk id="12" creationId="{7097574D-56AB-1BA5-876B-6D3ACBA793A2}"/>
          </ac:picMkLst>
        </pc:picChg>
        <pc:picChg chg="add mod">
          <ac:chgData name="Aarushi" userId="c002ff96-f164-4b93-a466-3e374851619e" providerId="ADAL" clId="{9A5065CE-AEA1-4CD4-A9D9-4D2CCB318DAA}" dt="2023-12-22T14:00:24.524" v="478"/>
          <ac:picMkLst>
            <pc:docMk/>
            <pc:sldMk cId="285971581" sldId="359"/>
            <ac:picMk id="41" creationId="{9A687E3C-66C3-7B69-3445-5D1B6982FB03}"/>
          </ac:picMkLst>
        </pc:picChg>
      </pc:sldChg>
      <pc:sldChg chg="addSp delSp modSp mod addCm delCm">
        <pc:chgData name="Aarushi" userId="c002ff96-f164-4b93-a466-3e374851619e" providerId="ADAL" clId="{9A5065CE-AEA1-4CD4-A9D9-4D2CCB318DAA}" dt="2023-12-22T13:49:54.418" v="344"/>
        <pc:sldMkLst>
          <pc:docMk/>
          <pc:sldMk cId="1406053448" sldId="360"/>
        </pc:sldMkLst>
        <pc:spChg chg="add mod">
          <ac:chgData name="Aarushi" userId="c002ff96-f164-4b93-a466-3e374851619e" providerId="ADAL" clId="{9A5065CE-AEA1-4CD4-A9D9-4D2CCB318DAA}" dt="2023-12-22T13:49:51.394" v="343" actId="14100"/>
          <ac:spMkLst>
            <pc:docMk/>
            <pc:sldMk cId="1406053448" sldId="360"/>
            <ac:spMk id="2" creationId="{BB135AD6-E493-5E2C-66EA-05D3B8D95EEC}"/>
          </ac:spMkLst>
        </pc:spChg>
        <pc:picChg chg="del">
          <ac:chgData name="Aarushi" userId="c002ff96-f164-4b93-a466-3e374851619e" providerId="ADAL" clId="{9A5065CE-AEA1-4CD4-A9D9-4D2CCB318DAA}" dt="2023-12-22T13:49:32.833" v="339" actId="478"/>
          <ac:picMkLst>
            <pc:docMk/>
            <pc:sldMk cId="1406053448" sldId="360"/>
            <ac:picMk id="7" creationId="{199EC82D-41CC-BE1D-FE9B-46A59167B340}"/>
          </ac:picMkLst>
        </pc:picChg>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9A5065CE-AEA1-4CD4-A9D9-4D2CCB318DAA}" dt="2023-12-22T13:49:54.418" v="344"/>
              <pc2:cmMkLst xmlns:pc2="http://schemas.microsoft.com/office/powerpoint/2019/9/main/command">
                <pc:docMk/>
                <pc:sldMk cId="1406053448" sldId="360"/>
                <pc2:cmMk id="{5ED6F936-A9CC-40C9-8F22-E1D268A92725}"/>
              </pc2:cmMkLst>
            </pc226:cmChg>
            <pc226:cmChg xmlns:pc226="http://schemas.microsoft.com/office/powerpoint/2022/06/main/command" chg="del">
              <pc226:chgData name="Aarushi" userId="c002ff96-f164-4b93-a466-3e374851619e" providerId="ADAL" clId="{9A5065CE-AEA1-4CD4-A9D9-4D2CCB318DAA}" dt="2023-12-22T13:48:59.255" v="290"/>
              <pc2:cmMkLst xmlns:pc2="http://schemas.microsoft.com/office/powerpoint/2019/9/main/command">
                <pc:docMk/>
                <pc:sldMk cId="1406053448" sldId="360"/>
                <pc2:cmMk id="{2955ED41-F07A-4B7A-B92D-4B59D8B517EC}"/>
              </pc2:cmMkLst>
            </pc226:cmChg>
          </p:ext>
        </pc:extLst>
      </pc:sldChg>
      <pc:sldChg chg="modSp mod addCm delCm">
        <pc:chgData name="Aarushi" userId="c002ff96-f164-4b93-a466-3e374851619e" providerId="ADAL" clId="{9A5065CE-AEA1-4CD4-A9D9-4D2CCB318DAA}" dt="2023-12-22T14:03:39.485" v="557" actId="20577"/>
        <pc:sldMkLst>
          <pc:docMk/>
          <pc:sldMk cId="345405359" sldId="597"/>
        </pc:sldMkLst>
        <pc:spChg chg="mod">
          <ac:chgData name="Aarushi" userId="c002ff96-f164-4b93-a466-3e374851619e" providerId="ADAL" clId="{9A5065CE-AEA1-4CD4-A9D9-4D2CCB318DAA}" dt="2023-12-22T14:03:39.485" v="557" actId="20577"/>
          <ac:spMkLst>
            <pc:docMk/>
            <pc:sldMk cId="345405359" sldId="597"/>
            <ac:spMk id="2" creationId="{B9A15919-783E-4C04-A6C5-B3C3B966D4BF}"/>
          </ac:spMkLst>
        </pc:spChg>
        <pc:spChg chg="mod">
          <ac:chgData name="Aarushi" userId="c002ff96-f164-4b93-a466-3e374851619e" providerId="ADAL" clId="{9A5065CE-AEA1-4CD4-A9D9-4D2CCB318DAA}" dt="2023-12-22T13:41:59.854" v="183" actId="6549"/>
          <ac:spMkLst>
            <pc:docMk/>
            <pc:sldMk cId="345405359" sldId="597"/>
            <ac:spMk id="3" creationId="{FA79A49C-5A52-49FC-A894-4CB1F2A4495F}"/>
          </ac:spMkLst>
        </pc:spChg>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9A5065CE-AEA1-4CD4-A9D9-4D2CCB318DAA}" dt="2023-12-22T14:03:37.619" v="556"/>
              <pc2:cmMkLst xmlns:pc2="http://schemas.microsoft.com/office/powerpoint/2019/9/main/command">
                <pc:docMk/>
                <pc:sldMk cId="345405359" sldId="597"/>
                <pc2:cmMk id="{9FDFEB8C-A55C-4B81-828C-A083E91CD93F}"/>
              </pc2:cmMkLst>
            </pc226:cmChg>
          </p:ext>
        </pc:extLst>
      </pc:sldChg>
      <pc:sldChg chg="modSp mod addCm delCm">
        <pc:chgData name="Aarushi" userId="c002ff96-f164-4b93-a466-3e374851619e" providerId="ADAL" clId="{9A5065CE-AEA1-4CD4-A9D9-4D2CCB318DAA}" dt="2024-01-05T10:27:36.099" v="639" actId="20577"/>
        <pc:sldMkLst>
          <pc:docMk/>
          <pc:sldMk cId="2965544526" sldId="598"/>
        </pc:sldMkLst>
        <pc:spChg chg="mod">
          <ac:chgData name="Aarushi" userId="c002ff96-f164-4b93-a466-3e374851619e" providerId="ADAL" clId="{9A5065CE-AEA1-4CD4-A9D9-4D2CCB318DAA}" dt="2024-01-05T10:27:36.099" v="639" actId="20577"/>
          <ac:spMkLst>
            <pc:docMk/>
            <pc:sldMk cId="2965544526" sldId="598"/>
            <ac:spMk id="2" creationId="{1722DEC1-6BA8-7DFD-7DEE-6344AC740857}"/>
          </ac:spMkLst>
        </pc:spChg>
        <pc:extLst>
          <p:ext xmlns:p="http://schemas.openxmlformats.org/presentationml/2006/main" uri="{D6D511B9-2390-475A-947B-AFAB55BFBCF1}">
            <pc226:cmChg xmlns:pc226="http://schemas.microsoft.com/office/powerpoint/2022/06/main/command" chg="del">
              <pc226:chgData name="Aarushi" userId="c002ff96-f164-4b93-a466-3e374851619e" providerId="ADAL" clId="{9A5065CE-AEA1-4CD4-A9D9-4D2CCB318DAA}" dt="2023-12-20T17:07:50.636" v="53"/>
              <pc2:cmMkLst xmlns:pc2="http://schemas.microsoft.com/office/powerpoint/2019/9/main/command">
                <pc:docMk/>
                <pc:sldMk cId="2965544526" sldId="598"/>
                <pc2:cmMk id="{DDFDD199-315C-4969-B8F6-996E1AF25279}"/>
              </pc2:cmMkLst>
            </pc226:cmChg>
            <pc226:cmChg xmlns:pc226="http://schemas.microsoft.com/office/powerpoint/2022/06/main/command" chg="add del">
              <pc226:chgData name="Aarushi" userId="c002ff96-f164-4b93-a466-3e374851619e" providerId="ADAL" clId="{9A5065CE-AEA1-4CD4-A9D9-4D2CCB318DAA}" dt="2023-12-22T13:42:58.660" v="184"/>
              <pc2:cmMkLst xmlns:pc2="http://schemas.microsoft.com/office/powerpoint/2019/9/main/command">
                <pc:docMk/>
                <pc:sldMk cId="2965544526" sldId="598"/>
                <pc2:cmMk id="{EB8AA2E8-6244-42B8-AA48-6DEB1D1E3A1D}"/>
              </pc2:cmMkLst>
            </pc226:cmChg>
          </p:ext>
        </pc:extLst>
      </pc:sldChg>
      <pc:sldChg chg="modSp mod addCm delCm modCm">
        <pc:chgData name="Aarushi" userId="c002ff96-f164-4b93-a466-3e374851619e" providerId="ADAL" clId="{9A5065CE-AEA1-4CD4-A9D9-4D2CCB318DAA}" dt="2023-12-22T14:08:27.036" v="609" actId="20577"/>
        <pc:sldMkLst>
          <pc:docMk/>
          <pc:sldMk cId="1902530207" sldId="599"/>
        </pc:sldMkLst>
        <pc:spChg chg="mod">
          <ac:chgData name="Aarushi" userId="c002ff96-f164-4b93-a466-3e374851619e" providerId="ADAL" clId="{9A5065CE-AEA1-4CD4-A9D9-4D2CCB318DAA}" dt="2023-12-22T14:08:24.119" v="608" actId="20577"/>
          <ac:spMkLst>
            <pc:docMk/>
            <pc:sldMk cId="1902530207" sldId="599"/>
            <ac:spMk id="2" creationId="{B9A15919-783E-4C04-A6C5-B3C3B966D4BF}"/>
          </ac:spMkLst>
        </pc:spChg>
        <pc:spChg chg="mod">
          <ac:chgData name="Aarushi" userId="c002ff96-f164-4b93-a466-3e374851619e" providerId="ADAL" clId="{9A5065CE-AEA1-4CD4-A9D9-4D2CCB318DAA}" dt="2023-12-22T14:08:27.036" v="609" actId="20577"/>
          <ac:spMkLst>
            <pc:docMk/>
            <pc:sldMk cId="1902530207" sldId="599"/>
            <ac:spMk id="3" creationId="{FA79A49C-5A52-49FC-A894-4CB1F2A4495F}"/>
          </ac:spMkLst>
        </pc:spChg>
        <pc:extLst>
          <p:ext xmlns:p="http://schemas.openxmlformats.org/presentationml/2006/main" uri="{D6D511B9-2390-475A-947B-AFAB55BFBCF1}">
            <pc226:cmChg xmlns:pc226="http://schemas.microsoft.com/office/powerpoint/2022/06/main/command" chg="add del mod">
              <pc226:chgData name="Aarushi" userId="c002ff96-f164-4b93-a466-3e374851619e" providerId="ADAL" clId="{9A5065CE-AEA1-4CD4-A9D9-4D2CCB318DAA}" dt="2023-12-22T13:44:01.169" v="208"/>
              <pc2:cmMkLst xmlns:pc2="http://schemas.microsoft.com/office/powerpoint/2019/9/main/command">
                <pc:docMk/>
                <pc:sldMk cId="1902530207" sldId="599"/>
                <pc2:cmMk id="{35AA7542-CEEE-4513-B118-AF00A05E6BE8}"/>
              </pc2:cmMkLst>
            </pc226:cmChg>
          </p:ext>
        </pc:extLst>
      </pc:sldChg>
      <pc:sldChg chg="modSp mod addCm delCm">
        <pc:chgData name="Aarushi" userId="c002ff96-f164-4b93-a466-3e374851619e" providerId="ADAL" clId="{9A5065CE-AEA1-4CD4-A9D9-4D2CCB318DAA}" dt="2024-01-05T10:27:41.051" v="642" actId="20577"/>
        <pc:sldMkLst>
          <pc:docMk/>
          <pc:sldMk cId="1677292557" sldId="600"/>
        </pc:sldMkLst>
        <pc:spChg chg="mod">
          <ac:chgData name="Aarushi" userId="c002ff96-f164-4b93-a466-3e374851619e" providerId="ADAL" clId="{9A5065CE-AEA1-4CD4-A9D9-4D2CCB318DAA}" dt="2024-01-05T10:27:41.051" v="642" actId="20577"/>
          <ac:spMkLst>
            <pc:docMk/>
            <pc:sldMk cId="1677292557" sldId="600"/>
            <ac:spMk id="2" creationId="{1722DEC1-6BA8-7DFD-7DEE-6344AC740857}"/>
          </ac:spMkLst>
        </pc:spChg>
        <pc:spChg chg="mod">
          <ac:chgData name="Aarushi" userId="c002ff96-f164-4b93-a466-3e374851619e" providerId="ADAL" clId="{9A5065CE-AEA1-4CD4-A9D9-4D2CCB318DAA}" dt="2023-12-22T14:11:53.986" v="630" actId="20577"/>
          <ac:spMkLst>
            <pc:docMk/>
            <pc:sldMk cId="1677292557" sldId="600"/>
            <ac:spMk id="8" creationId="{9F682F22-9E94-F0A0-9C61-37AB712735AC}"/>
          </ac:spMkLst>
        </pc:spChg>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9A5065CE-AEA1-4CD4-A9D9-4D2CCB318DAA}" dt="2023-12-22T13:44:05.966" v="209"/>
              <pc2:cmMkLst xmlns:pc2="http://schemas.microsoft.com/office/powerpoint/2019/9/main/command">
                <pc:docMk/>
                <pc:sldMk cId="1677292557" sldId="600"/>
                <pc2:cmMk id="{503E67A5-14A8-4C6E-9DBA-B45E18AFAE92}"/>
              </pc2:cmMkLst>
            </pc226:cmChg>
          </p:ext>
        </pc:extLst>
      </pc:sldChg>
      <pc:sldChg chg="modSp mod addCm delCm modCm">
        <pc:chgData name="Aarushi" userId="c002ff96-f164-4b93-a466-3e374851619e" providerId="ADAL" clId="{9A5065CE-AEA1-4CD4-A9D9-4D2CCB318DAA}" dt="2023-12-22T14:11:59.263" v="631" actId="20577"/>
        <pc:sldMkLst>
          <pc:docMk/>
          <pc:sldMk cId="220622547" sldId="601"/>
        </pc:sldMkLst>
        <pc:spChg chg="mod">
          <ac:chgData name="Aarushi" userId="c002ff96-f164-4b93-a466-3e374851619e" providerId="ADAL" clId="{9A5065CE-AEA1-4CD4-A9D9-4D2CCB318DAA}" dt="2023-12-22T14:11:59.263" v="631" actId="20577"/>
          <ac:spMkLst>
            <pc:docMk/>
            <pc:sldMk cId="220622547" sldId="601"/>
            <ac:spMk id="3" creationId="{FA79A49C-5A52-49FC-A894-4CB1F2A4495F}"/>
          </ac:spMkLst>
        </pc:spChg>
        <pc:extLst>
          <p:ext xmlns:p="http://schemas.openxmlformats.org/presentationml/2006/main" uri="{D6D511B9-2390-475A-947B-AFAB55BFBCF1}">
            <pc226:cmChg xmlns:pc226="http://schemas.microsoft.com/office/powerpoint/2022/06/main/command" chg="add del mod">
              <pc226:chgData name="Aarushi" userId="c002ff96-f164-4b93-a466-3e374851619e" providerId="ADAL" clId="{9A5065CE-AEA1-4CD4-A9D9-4D2CCB318DAA}" dt="2023-12-22T13:47:40.962" v="273"/>
              <pc2:cmMkLst xmlns:pc2="http://schemas.microsoft.com/office/powerpoint/2019/9/main/command">
                <pc:docMk/>
                <pc:sldMk cId="220622547" sldId="601"/>
                <pc2:cmMk id="{22FD010F-72EA-4EEA-AC26-E3670856FA65}"/>
              </pc2:cmMkLst>
            </pc226:cmChg>
            <pc226:cmChg xmlns:pc226="http://schemas.microsoft.com/office/powerpoint/2022/06/main/command" chg="add del mod">
              <pc226:chgData name="Aarushi" userId="c002ff96-f164-4b93-a466-3e374851619e" providerId="ADAL" clId="{9A5065CE-AEA1-4CD4-A9D9-4D2CCB318DAA}" dt="2023-12-22T13:47:29.459" v="272"/>
              <pc2:cmMkLst xmlns:pc2="http://schemas.microsoft.com/office/powerpoint/2019/9/main/command">
                <pc:docMk/>
                <pc:sldMk cId="220622547" sldId="601"/>
                <pc2:cmMk id="{7C93CA29-C2C5-4742-A6A0-D10128033626}"/>
              </pc2:cmMkLst>
            </pc226:cmChg>
          </p:ext>
        </pc:extLst>
      </pc:sldChg>
      <pc:sldChg chg="modSp mod addCm delCm">
        <pc:chgData name="Aarushi" userId="c002ff96-f164-4b93-a466-3e374851619e" providerId="ADAL" clId="{9A5065CE-AEA1-4CD4-A9D9-4D2CCB318DAA}" dt="2024-01-05T10:27:46.111" v="645" actId="20577"/>
        <pc:sldMkLst>
          <pc:docMk/>
          <pc:sldMk cId="587027879" sldId="602"/>
        </pc:sldMkLst>
        <pc:spChg chg="mod">
          <ac:chgData name="Aarushi" userId="c002ff96-f164-4b93-a466-3e374851619e" providerId="ADAL" clId="{9A5065CE-AEA1-4CD4-A9D9-4D2CCB318DAA}" dt="2024-01-05T10:27:46.111" v="645" actId="20577"/>
          <ac:spMkLst>
            <pc:docMk/>
            <pc:sldMk cId="587027879" sldId="602"/>
            <ac:spMk id="2" creationId="{1722DEC1-6BA8-7DFD-7DEE-6344AC740857}"/>
          </ac:spMkLst>
        </pc:spChg>
        <pc:spChg chg="mod">
          <ac:chgData name="Aarushi" userId="c002ff96-f164-4b93-a466-3e374851619e" providerId="ADAL" clId="{9A5065CE-AEA1-4CD4-A9D9-4D2CCB318DAA}" dt="2023-12-22T14:13:08.991" v="636" actId="20577"/>
          <ac:spMkLst>
            <pc:docMk/>
            <pc:sldMk cId="587027879" sldId="602"/>
            <ac:spMk id="8" creationId="{9F682F22-9E94-F0A0-9C61-37AB712735AC}"/>
          </ac:spMkLst>
        </pc:spChg>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9A5065CE-AEA1-4CD4-A9D9-4D2CCB318DAA}" dt="2023-12-22T13:47:47.108" v="274"/>
              <pc2:cmMkLst xmlns:pc2="http://schemas.microsoft.com/office/powerpoint/2019/9/main/command">
                <pc:docMk/>
                <pc:sldMk cId="587027879" sldId="602"/>
                <pc2:cmMk id="{E242B0BA-07B8-47D6-BD6E-16D70D1F774E}"/>
              </pc2:cmMkLst>
            </pc226:cmChg>
          </p:ext>
        </pc:extLst>
      </pc:sldChg>
      <pc:sldChg chg="add del">
        <pc:chgData name="Aarushi" userId="c002ff96-f164-4b93-a466-3e374851619e" providerId="ADAL" clId="{9A5065CE-AEA1-4CD4-A9D9-4D2CCB318DAA}" dt="2023-12-22T13:55:59.438" v="414" actId="47"/>
        <pc:sldMkLst>
          <pc:docMk/>
          <pc:sldMk cId="284784266" sldId="604"/>
        </pc:sldMkLst>
      </pc:sldChg>
    </pc:docChg>
  </pc:docChgLst>
  <pc:docChgLst>
    <pc:chgData name="Aniket Jain" userId="9c52b5d6-d574-434d-9126-8d2360ea66c3" providerId="ADAL" clId="{09BD1282-8EAC-49CF-8E03-63018FFC8FDF}"/>
    <pc:docChg chg="undo redo custSel modSld">
      <pc:chgData name="Aniket Jain" userId="9c52b5d6-d574-434d-9126-8d2360ea66c3" providerId="ADAL" clId="{09BD1282-8EAC-49CF-8E03-63018FFC8FDF}" dt="2023-12-19T07:32:50.612" v="238"/>
      <pc:docMkLst>
        <pc:docMk/>
      </pc:docMkLst>
      <pc:sldChg chg="addCm modCm">
        <pc:chgData name="Aniket Jain" userId="9c52b5d6-d574-434d-9126-8d2360ea66c3" providerId="ADAL" clId="{09BD1282-8EAC-49CF-8E03-63018FFC8FDF}" dt="2023-12-19T07:08:48.850" v="217"/>
        <pc:sldMkLst>
          <pc:docMk/>
          <pc:sldMk cId="1843577305" sldId="268"/>
        </pc:sldMkLst>
        <pc:extLst>
          <p:ext xmlns:p="http://schemas.openxmlformats.org/presentationml/2006/main" uri="{D6D511B9-2390-475A-947B-AFAB55BFBCF1}">
            <pc226:cmChg xmlns:pc226="http://schemas.microsoft.com/office/powerpoint/2022/06/main/command" chg="mod">
              <pc226:chgData name="Aniket Jain" userId="9c52b5d6-d574-434d-9126-8d2360ea66c3" providerId="ADAL" clId="{09BD1282-8EAC-49CF-8E03-63018FFC8FDF}" dt="2023-12-19T06:53:00.362" v="216"/>
              <pc2:cmMkLst xmlns:pc2="http://schemas.microsoft.com/office/powerpoint/2019/9/main/command">
                <pc:docMk/>
                <pc:sldMk cId="1843577305" sldId="268"/>
                <pc2:cmMk id="{95C174D7-6B62-4571-8802-87C0B9E2E70D}"/>
              </pc2:cmMkLst>
            </pc226:cmChg>
            <pc226:cmChg xmlns:pc226="http://schemas.microsoft.com/office/powerpoint/2022/06/main/command" chg="add mod">
              <pc226:chgData name="Aniket Jain" userId="9c52b5d6-d574-434d-9126-8d2360ea66c3" providerId="ADAL" clId="{09BD1282-8EAC-49CF-8E03-63018FFC8FDF}" dt="2023-12-19T07:08:48.850" v="217"/>
              <pc2:cmMkLst xmlns:pc2="http://schemas.microsoft.com/office/powerpoint/2019/9/main/command">
                <pc:docMk/>
                <pc:sldMk cId="1843577305" sldId="268"/>
                <pc2:cmMk id="{E95F32D8-7CD8-4F97-8AB5-058670E6876D}"/>
              </pc2:cmMkLst>
            </pc226:cmChg>
          </p:ext>
        </pc:extLst>
      </pc:sldChg>
      <pc:sldChg chg="modSp mod">
        <pc:chgData name="Aniket Jain" userId="9c52b5d6-d574-434d-9126-8d2360ea66c3" providerId="ADAL" clId="{09BD1282-8EAC-49CF-8E03-63018FFC8FDF}" dt="2023-12-19T06:52:49.464" v="215" actId="6549"/>
        <pc:sldMkLst>
          <pc:docMk/>
          <pc:sldMk cId="176914838" sldId="276"/>
        </pc:sldMkLst>
        <pc:spChg chg="mod">
          <ac:chgData name="Aniket Jain" userId="9c52b5d6-d574-434d-9126-8d2360ea66c3" providerId="ADAL" clId="{09BD1282-8EAC-49CF-8E03-63018FFC8FDF}" dt="2023-12-19T06:52:16.203" v="184" actId="20577"/>
          <ac:spMkLst>
            <pc:docMk/>
            <pc:sldMk cId="176914838" sldId="276"/>
            <ac:spMk id="3" creationId="{C950F53E-3D95-E7DA-EF67-0FCAB93565E5}"/>
          </ac:spMkLst>
        </pc:spChg>
        <pc:spChg chg="mod">
          <ac:chgData name="Aniket Jain" userId="9c52b5d6-d574-434d-9126-8d2360ea66c3" providerId="ADAL" clId="{09BD1282-8EAC-49CF-8E03-63018FFC8FDF}" dt="2023-12-19T06:52:26.387" v="194" actId="20577"/>
          <ac:spMkLst>
            <pc:docMk/>
            <pc:sldMk cId="176914838" sldId="276"/>
            <ac:spMk id="4" creationId="{BB29440D-05D9-7D39-C47B-BAE4B000BE7A}"/>
          </ac:spMkLst>
        </pc:spChg>
        <pc:spChg chg="mod">
          <ac:chgData name="Aniket Jain" userId="9c52b5d6-d574-434d-9126-8d2360ea66c3" providerId="ADAL" clId="{09BD1282-8EAC-49CF-8E03-63018FFC8FDF}" dt="2023-12-19T06:52:34.807" v="208" actId="20577"/>
          <ac:spMkLst>
            <pc:docMk/>
            <pc:sldMk cId="176914838" sldId="276"/>
            <ac:spMk id="5" creationId="{725E13F6-6113-71E5-F34F-4AA2264B5451}"/>
          </ac:spMkLst>
        </pc:spChg>
        <pc:spChg chg="mod">
          <ac:chgData name="Aniket Jain" userId="9c52b5d6-d574-434d-9126-8d2360ea66c3" providerId="ADAL" clId="{09BD1282-8EAC-49CF-8E03-63018FFC8FDF}" dt="2023-12-19T06:52:49.464" v="215" actId="6549"/>
          <ac:spMkLst>
            <pc:docMk/>
            <pc:sldMk cId="176914838" sldId="276"/>
            <ac:spMk id="6" creationId="{A1A7381D-4CD5-A357-E997-F29D3884A523}"/>
          </ac:spMkLst>
        </pc:spChg>
      </pc:sldChg>
      <pc:sldChg chg="modCm">
        <pc:chgData name="Aniket Jain" userId="9c52b5d6-d574-434d-9126-8d2360ea66c3" providerId="ADAL" clId="{09BD1282-8EAC-49CF-8E03-63018FFC8FDF}" dt="2023-12-19T06:47:25.657" v="135"/>
        <pc:sldMkLst>
          <pc:docMk/>
          <pc:sldMk cId="1620506702" sldId="292"/>
        </pc:sldMkLst>
        <pc:extLst>
          <p:ext xmlns:p="http://schemas.openxmlformats.org/presentationml/2006/main" uri="{D6D511B9-2390-475A-947B-AFAB55BFBCF1}">
            <pc226:cmChg xmlns:pc226="http://schemas.microsoft.com/office/powerpoint/2022/06/main/command" chg="mod">
              <pc226:chgData name="Aniket Jain" userId="9c52b5d6-d574-434d-9126-8d2360ea66c3" providerId="ADAL" clId="{09BD1282-8EAC-49CF-8E03-63018FFC8FDF}" dt="2023-12-19T06:47:25.657" v="135"/>
              <pc2:cmMkLst xmlns:pc2="http://schemas.microsoft.com/office/powerpoint/2019/9/main/command">
                <pc:docMk/>
                <pc:sldMk cId="1620506702" sldId="292"/>
                <pc2:cmMk id="{1F0F8E28-EE26-4A4E-AEAE-03F2E0B8D9E6}"/>
              </pc2:cmMkLst>
            </pc226:cmChg>
            <pc226:cmChg xmlns:pc226="http://schemas.microsoft.com/office/powerpoint/2022/06/main/command" chg="mod">
              <pc226:chgData name="Aniket Jain" userId="9c52b5d6-d574-434d-9126-8d2360ea66c3" providerId="ADAL" clId="{09BD1282-8EAC-49CF-8E03-63018FFC8FDF}" dt="2023-12-19T06:47:23.863" v="134"/>
              <pc2:cmMkLst xmlns:pc2="http://schemas.microsoft.com/office/powerpoint/2019/9/main/command">
                <pc:docMk/>
                <pc:sldMk cId="1620506702" sldId="292"/>
                <pc2:cmMk id="{72F1782C-2BC4-4185-8EBA-EFCFAEC336FB}"/>
              </pc2:cmMkLst>
            </pc226:cmChg>
          </p:ext>
        </pc:extLst>
      </pc:sldChg>
      <pc:sldChg chg="modCm">
        <pc:chgData name="Aniket Jain" userId="9c52b5d6-d574-434d-9126-8d2360ea66c3" providerId="ADAL" clId="{09BD1282-8EAC-49CF-8E03-63018FFC8FDF}" dt="2023-12-19T07:32:50.612" v="238"/>
        <pc:sldMkLst>
          <pc:docMk/>
          <pc:sldMk cId="2252011926" sldId="296"/>
        </pc:sldMkLst>
        <pc:extLst>
          <p:ext xmlns:p="http://schemas.openxmlformats.org/presentationml/2006/main" uri="{D6D511B9-2390-475A-947B-AFAB55BFBCF1}">
            <pc226:cmChg xmlns:pc226="http://schemas.microsoft.com/office/powerpoint/2022/06/main/command" chg="mod">
              <pc226:chgData name="Aniket Jain" userId="9c52b5d6-d574-434d-9126-8d2360ea66c3" providerId="ADAL" clId="{09BD1282-8EAC-49CF-8E03-63018FFC8FDF}" dt="2023-12-19T07:32:50.612" v="238"/>
              <pc2:cmMkLst xmlns:pc2="http://schemas.microsoft.com/office/powerpoint/2019/9/main/command">
                <pc:docMk/>
                <pc:sldMk cId="2252011926" sldId="296"/>
                <pc2:cmMk id="{7CDC668C-ED9E-41BC-A5DC-900E80FF9D44}"/>
              </pc2:cmMkLst>
            </pc226:cmChg>
          </p:ext>
        </pc:extLst>
      </pc:sldChg>
      <pc:sldChg chg="modSp mod modCm">
        <pc:chgData name="Aniket Jain" userId="9c52b5d6-d574-434d-9126-8d2360ea66c3" providerId="ADAL" clId="{09BD1282-8EAC-49CF-8E03-63018FFC8FDF}" dt="2023-12-19T06:47:54.193" v="138"/>
        <pc:sldMkLst>
          <pc:docMk/>
          <pc:sldMk cId="150403746" sldId="297"/>
        </pc:sldMkLst>
        <pc:spChg chg="mod">
          <ac:chgData name="Aniket Jain" userId="9c52b5d6-d574-434d-9126-8d2360ea66c3" providerId="ADAL" clId="{09BD1282-8EAC-49CF-8E03-63018FFC8FDF}" dt="2023-12-19T06:25:12.486" v="22" actId="20577"/>
          <ac:spMkLst>
            <pc:docMk/>
            <pc:sldMk cId="150403746" sldId="297"/>
            <ac:spMk id="3" creationId="{10A8F081-85E4-E2E2-21FE-878FC01ABA10}"/>
          </ac:spMkLst>
        </pc:spChg>
        <pc:extLst>
          <p:ext xmlns:p="http://schemas.openxmlformats.org/presentationml/2006/main" uri="{D6D511B9-2390-475A-947B-AFAB55BFBCF1}">
            <pc226:cmChg xmlns:pc226="http://schemas.microsoft.com/office/powerpoint/2022/06/main/command" chg="mod">
              <pc226:chgData name="Aniket Jain" userId="9c52b5d6-d574-434d-9126-8d2360ea66c3" providerId="ADAL" clId="{09BD1282-8EAC-49CF-8E03-63018FFC8FDF}" dt="2023-12-19T06:47:54.193" v="138"/>
              <pc2:cmMkLst xmlns:pc2="http://schemas.microsoft.com/office/powerpoint/2019/9/main/command">
                <pc:docMk/>
                <pc:sldMk cId="150403746" sldId="297"/>
                <pc2:cmMk id="{DFFB73A2-0199-432A-A9F9-32D0558EA753}"/>
              </pc2:cmMkLst>
            </pc226:cmChg>
          </p:ext>
        </pc:extLst>
      </pc:sldChg>
      <pc:sldChg chg="modSp mod modCm">
        <pc:chgData name="Aniket Jain" userId="9c52b5d6-d574-434d-9126-8d2360ea66c3" providerId="ADAL" clId="{09BD1282-8EAC-49CF-8E03-63018FFC8FDF}" dt="2023-12-19T06:37:49.233" v="30" actId="1036"/>
        <pc:sldMkLst>
          <pc:docMk/>
          <pc:sldMk cId="1600160390" sldId="298"/>
        </pc:sldMkLst>
        <pc:spChg chg="mod">
          <ac:chgData name="Aniket Jain" userId="9c52b5d6-d574-434d-9126-8d2360ea66c3" providerId="ADAL" clId="{09BD1282-8EAC-49CF-8E03-63018FFC8FDF}" dt="2023-12-19T06:37:49.233" v="30" actId="1036"/>
          <ac:spMkLst>
            <pc:docMk/>
            <pc:sldMk cId="1600160390" sldId="298"/>
            <ac:spMk id="34" creationId="{70D8BBE8-41B4-5413-F87C-6297EBF2FFE9}"/>
          </ac:spMkLst>
        </pc:spChg>
        <pc:extLst>
          <p:ext xmlns:p="http://schemas.openxmlformats.org/presentationml/2006/main" uri="{D6D511B9-2390-475A-947B-AFAB55BFBCF1}">
            <pc226:cmChg xmlns:pc226="http://schemas.microsoft.com/office/powerpoint/2022/06/main/command" chg="mod">
              <pc226:chgData name="Aniket Jain" userId="9c52b5d6-d574-434d-9126-8d2360ea66c3" providerId="ADAL" clId="{09BD1282-8EAC-49CF-8E03-63018FFC8FDF}" dt="2023-12-19T06:37:44.716" v="28"/>
              <pc2:cmMkLst xmlns:pc2="http://schemas.microsoft.com/office/powerpoint/2019/9/main/command">
                <pc:docMk/>
                <pc:sldMk cId="1600160390" sldId="298"/>
                <pc2:cmMk id="{A0FE1D41-5BB6-411C-8200-6CA48C0AD259}"/>
              </pc2:cmMkLst>
            </pc226:cmChg>
            <pc226:cmChg xmlns:pc226="http://schemas.microsoft.com/office/powerpoint/2022/06/main/command" chg="mod">
              <pc226:chgData name="Aniket Jain" userId="9c52b5d6-d574-434d-9126-8d2360ea66c3" providerId="ADAL" clId="{09BD1282-8EAC-49CF-8E03-63018FFC8FDF}" dt="2023-12-19T06:37:42.252" v="27"/>
              <pc2:cmMkLst xmlns:pc2="http://schemas.microsoft.com/office/powerpoint/2019/9/main/command">
                <pc:docMk/>
                <pc:sldMk cId="1600160390" sldId="298"/>
                <pc2:cmMk id="{82A6CC98-84AF-4C07-894C-328A1CD1153B}"/>
              </pc2:cmMkLst>
            </pc226:cmChg>
          </p:ext>
        </pc:extLst>
      </pc:sldChg>
      <pc:sldChg chg="modCm">
        <pc:chgData name="Aniket Jain" userId="9c52b5d6-d574-434d-9126-8d2360ea66c3" providerId="ADAL" clId="{09BD1282-8EAC-49CF-8E03-63018FFC8FDF}" dt="2023-12-19T07:09:00.341" v="218"/>
        <pc:sldMkLst>
          <pc:docMk/>
          <pc:sldMk cId="1358254513" sldId="303"/>
        </pc:sldMkLst>
        <pc:extLst>
          <p:ext xmlns:p="http://schemas.openxmlformats.org/presentationml/2006/main" uri="{D6D511B9-2390-475A-947B-AFAB55BFBCF1}">
            <pc226:cmChg xmlns:pc226="http://schemas.microsoft.com/office/powerpoint/2022/06/main/command" chg="mod">
              <pc226:chgData name="Aniket Jain" userId="9c52b5d6-d574-434d-9126-8d2360ea66c3" providerId="ADAL" clId="{09BD1282-8EAC-49CF-8E03-63018FFC8FDF}" dt="2023-12-19T07:09:00.341" v="218"/>
              <pc2:cmMkLst xmlns:pc2="http://schemas.microsoft.com/office/powerpoint/2019/9/main/command">
                <pc:docMk/>
                <pc:sldMk cId="1358254513" sldId="303"/>
                <pc2:cmMk id="{D7A1AFC1-A531-4C17-8BDF-5743BD46CB7E}"/>
              </pc2:cmMkLst>
            </pc226:cmChg>
          </p:ext>
        </pc:extLst>
      </pc:sldChg>
      <pc:sldChg chg="modCm">
        <pc:chgData name="Aniket Jain" userId="9c52b5d6-d574-434d-9126-8d2360ea66c3" providerId="ADAL" clId="{09BD1282-8EAC-49CF-8E03-63018FFC8FDF}" dt="2023-12-19T06:37:33.154" v="26"/>
        <pc:sldMkLst>
          <pc:docMk/>
          <pc:sldMk cId="1664861619" sldId="327"/>
        </pc:sldMkLst>
        <pc:extLst>
          <p:ext xmlns:p="http://schemas.openxmlformats.org/presentationml/2006/main" uri="{D6D511B9-2390-475A-947B-AFAB55BFBCF1}">
            <pc226:cmChg xmlns:pc226="http://schemas.microsoft.com/office/powerpoint/2022/06/main/command" chg="mod">
              <pc226:chgData name="Aniket Jain" userId="9c52b5d6-d574-434d-9126-8d2360ea66c3" providerId="ADAL" clId="{09BD1282-8EAC-49CF-8E03-63018FFC8FDF}" dt="2023-12-19T06:37:33.154" v="26"/>
              <pc2:cmMkLst xmlns:pc2="http://schemas.microsoft.com/office/powerpoint/2019/9/main/command">
                <pc:docMk/>
                <pc:sldMk cId="1664861619" sldId="327"/>
                <pc2:cmMk id="{4FCA3A04-60E8-4B07-A134-E9C6DD5688DA}"/>
              </pc2:cmMkLst>
            </pc226:cmChg>
            <pc226:cmChg xmlns:pc226="http://schemas.microsoft.com/office/powerpoint/2022/06/main/command" chg="mod">
              <pc226:chgData name="Aniket Jain" userId="9c52b5d6-d574-434d-9126-8d2360ea66c3" providerId="ADAL" clId="{09BD1282-8EAC-49CF-8E03-63018FFC8FDF}" dt="2023-12-19T06:37:30.973" v="25"/>
              <pc2:cmMkLst xmlns:pc2="http://schemas.microsoft.com/office/powerpoint/2019/9/main/command">
                <pc:docMk/>
                <pc:sldMk cId="1664861619" sldId="327"/>
                <pc2:cmMk id="{3D6C39DA-B437-4DA6-AFD2-0C461EEE5C03}"/>
              </pc2:cmMkLst>
            </pc226:cmChg>
          </p:ext>
        </pc:extLst>
      </pc:sldChg>
      <pc:sldChg chg="modSp mod modCm">
        <pc:chgData name="Aniket Jain" userId="9c52b5d6-d574-434d-9126-8d2360ea66c3" providerId="ADAL" clId="{09BD1282-8EAC-49CF-8E03-63018FFC8FDF}" dt="2023-12-19T06:47:35.564" v="136"/>
        <pc:sldMkLst>
          <pc:docMk/>
          <pc:sldMk cId="95668117" sldId="328"/>
        </pc:sldMkLst>
        <pc:spChg chg="mod">
          <ac:chgData name="Aniket Jain" userId="9c52b5d6-d574-434d-9126-8d2360ea66c3" providerId="ADAL" clId="{09BD1282-8EAC-49CF-8E03-63018FFC8FDF}" dt="2023-12-19T06:37:06.380" v="24" actId="207"/>
          <ac:spMkLst>
            <pc:docMk/>
            <pc:sldMk cId="95668117" sldId="328"/>
            <ac:spMk id="7" creationId="{1FD50DF3-F102-B7E4-DBEE-3D94F5408715}"/>
          </ac:spMkLst>
        </pc:spChg>
        <pc:extLst>
          <p:ext xmlns:p="http://schemas.openxmlformats.org/presentationml/2006/main" uri="{D6D511B9-2390-475A-947B-AFAB55BFBCF1}">
            <pc226:cmChg xmlns:pc226="http://schemas.microsoft.com/office/powerpoint/2022/06/main/command" chg="mod">
              <pc226:chgData name="Aniket Jain" userId="9c52b5d6-d574-434d-9126-8d2360ea66c3" providerId="ADAL" clId="{09BD1282-8EAC-49CF-8E03-63018FFC8FDF}" dt="2023-12-19T06:47:35.564" v="136"/>
              <pc2:cmMkLst xmlns:pc2="http://schemas.microsoft.com/office/powerpoint/2019/9/main/command">
                <pc:docMk/>
                <pc:sldMk cId="95668117" sldId="328"/>
                <pc2:cmMk id="{082DBADC-919B-4A38-ABA5-3272453F661E}"/>
              </pc2:cmMkLst>
            </pc226:cmChg>
          </p:ext>
        </pc:extLst>
      </pc:sldChg>
      <pc:sldChg chg="modCm">
        <pc:chgData name="Aniket Jain" userId="9c52b5d6-d574-434d-9126-8d2360ea66c3" providerId="ADAL" clId="{09BD1282-8EAC-49CF-8E03-63018FFC8FDF}" dt="2023-12-19T07:09:06.805" v="220"/>
        <pc:sldMkLst>
          <pc:docMk/>
          <pc:sldMk cId="3991982567" sldId="334"/>
        </pc:sldMkLst>
        <pc:extLst>
          <p:ext xmlns:p="http://schemas.openxmlformats.org/presentationml/2006/main" uri="{D6D511B9-2390-475A-947B-AFAB55BFBCF1}">
            <pc226:cmChg xmlns:pc226="http://schemas.microsoft.com/office/powerpoint/2022/06/main/command" chg="mod">
              <pc226:chgData name="Aniket Jain" userId="9c52b5d6-d574-434d-9126-8d2360ea66c3" providerId="ADAL" clId="{09BD1282-8EAC-49CF-8E03-63018FFC8FDF}" dt="2023-12-19T07:09:04.478" v="219"/>
              <pc2:cmMkLst xmlns:pc2="http://schemas.microsoft.com/office/powerpoint/2019/9/main/command">
                <pc:docMk/>
                <pc:sldMk cId="3991982567" sldId="334"/>
                <pc2:cmMk id="{D5A5E54A-2ADD-407C-A75D-CF081187ACFF}"/>
              </pc2:cmMkLst>
            </pc226:cmChg>
            <pc226:cmChg xmlns:pc226="http://schemas.microsoft.com/office/powerpoint/2022/06/main/command" chg="mod">
              <pc226:chgData name="Aniket Jain" userId="9c52b5d6-d574-434d-9126-8d2360ea66c3" providerId="ADAL" clId="{09BD1282-8EAC-49CF-8E03-63018FFC8FDF}" dt="2023-12-19T07:09:06.805" v="220"/>
              <pc2:cmMkLst xmlns:pc2="http://schemas.microsoft.com/office/powerpoint/2019/9/main/command">
                <pc:docMk/>
                <pc:sldMk cId="3991982567" sldId="334"/>
                <pc2:cmMk id="{3D62819B-58AF-4BE7-B831-733F00AC8FF1}"/>
              </pc2:cmMkLst>
            </pc226:cmChg>
          </p:ext>
        </pc:extLst>
      </pc:sldChg>
      <pc:sldChg chg="delCm modCm">
        <pc:chgData name="Aniket Jain" userId="9c52b5d6-d574-434d-9126-8d2360ea66c3" providerId="ADAL" clId="{09BD1282-8EAC-49CF-8E03-63018FFC8FDF}" dt="2023-12-19T06:48:00.592" v="139"/>
        <pc:sldMkLst>
          <pc:docMk/>
          <pc:sldMk cId="3685420060" sldId="339"/>
        </pc:sldMkLst>
        <pc:extLst>
          <p:ext xmlns:p="http://schemas.openxmlformats.org/presentationml/2006/main" uri="{D6D511B9-2390-475A-947B-AFAB55BFBCF1}">
            <pc226:cmChg xmlns:pc226="http://schemas.microsoft.com/office/powerpoint/2022/06/main/command" chg="mod">
              <pc226:chgData name="Aniket Jain" userId="9c52b5d6-d574-434d-9126-8d2360ea66c3" providerId="ADAL" clId="{09BD1282-8EAC-49CF-8E03-63018FFC8FDF}" dt="2023-12-19T06:47:45.861" v="137"/>
              <pc2:cmMkLst xmlns:pc2="http://schemas.microsoft.com/office/powerpoint/2019/9/main/command">
                <pc:docMk/>
                <pc:sldMk cId="3685420060" sldId="339"/>
                <pc2:cmMk id="{A88ABE3E-3D22-4837-A5FE-97FD8FECD998}"/>
              </pc2:cmMkLst>
            </pc226:cmChg>
            <pc226:cmChg xmlns:pc226="http://schemas.microsoft.com/office/powerpoint/2022/06/main/command" chg="del">
              <pc226:chgData name="Aniket Jain" userId="9c52b5d6-d574-434d-9126-8d2360ea66c3" providerId="ADAL" clId="{09BD1282-8EAC-49CF-8E03-63018FFC8FDF}" dt="2023-12-19T06:48:00.592" v="139"/>
              <pc2:cmMkLst xmlns:pc2="http://schemas.microsoft.com/office/powerpoint/2019/9/main/command">
                <pc:docMk/>
                <pc:sldMk cId="3685420060" sldId="339"/>
                <pc2:cmMk id="{5BCAEAC5-D9B8-46A8-872C-752D7B1B3485}"/>
              </pc2:cmMkLst>
            </pc226:cmChg>
          </p:ext>
        </pc:extLst>
      </pc:sldChg>
      <pc:sldChg chg="addSp delSp modSp mod modCm">
        <pc:chgData name="Aniket Jain" userId="9c52b5d6-d574-434d-9126-8d2360ea66c3" providerId="ADAL" clId="{09BD1282-8EAC-49CF-8E03-63018FFC8FDF}" dt="2023-12-19T06:49:35.360" v="170"/>
        <pc:sldMkLst>
          <pc:docMk/>
          <pc:sldMk cId="475199936" sldId="340"/>
        </pc:sldMkLst>
        <pc:spChg chg="add del">
          <ac:chgData name="Aniket Jain" userId="9c52b5d6-d574-434d-9126-8d2360ea66c3" providerId="ADAL" clId="{09BD1282-8EAC-49CF-8E03-63018FFC8FDF}" dt="2023-12-19T06:48:17.569" v="143" actId="22"/>
          <ac:spMkLst>
            <pc:docMk/>
            <pc:sldMk cId="475199936" sldId="340"/>
            <ac:spMk id="5" creationId="{E855C895-8F52-D806-64F4-A4633B31FFD0}"/>
          </ac:spMkLst>
        </pc:spChg>
        <pc:spChg chg="add del">
          <ac:chgData name="Aniket Jain" userId="9c52b5d6-d574-434d-9126-8d2360ea66c3" providerId="ADAL" clId="{09BD1282-8EAC-49CF-8E03-63018FFC8FDF}" dt="2023-12-19T06:48:21.190" v="145" actId="22"/>
          <ac:spMkLst>
            <pc:docMk/>
            <pc:sldMk cId="475199936" sldId="340"/>
            <ac:spMk id="8" creationId="{2550742D-4655-6727-81E4-45428397C422}"/>
          </ac:spMkLst>
        </pc:spChg>
        <pc:spChg chg="add del">
          <ac:chgData name="Aniket Jain" userId="9c52b5d6-d574-434d-9126-8d2360ea66c3" providerId="ADAL" clId="{09BD1282-8EAC-49CF-8E03-63018FFC8FDF}" dt="2023-12-19T06:48:26.239" v="147" actId="22"/>
          <ac:spMkLst>
            <pc:docMk/>
            <pc:sldMk cId="475199936" sldId="340"/>
            <ac:spMk id="11" creationId="{BC3FBBE4-2C89-86B6-D282-581C8149E923}"/>
          </ac:spMkLst>
        </pc:spChg>
        <pc:spChg chg="del mod topLvl">
          <ac:chgData name="Aniket Jain" userId="9c52b5d6-d574-434d-9126-8d2360ea66c3" providerId="ADAL" clId="{09BD1282-8EAC-49CF-8E03-63018FFC8FDF}" dt="2023-12-19T06:48:49.020" v="155" actId="478"/>
          <ac:spMkLst>
            <pc:docMk/>
            <pc:sldMk cId="475199936" sldId="340"/>
            <ac:spMk id="19" creationId="{DB18599E-EDEB-84ED-0861-9D89239C61CE}"/>
          </ac:spMkLst>
        </pc:spChg>
        <pc:spChg chg="mod topLvl">
          <ac:chgData name="Aniket Jain" userId="9c52b5d6-d574-434d-9126-8d2360ea66c3" providerId="ADAL" clId="{09BD1282-8EAC-49CF-8E03-63018FFC8FDF}" dt="2023-12-19T06:48:45.258" v="154" actId="255"/>
          <ac:spMkLst>
            <pc:docMk/>
            <pc:sldMk cId="475199936" sldId="340"/>
            <ac:spMk id="20" creationId="{B897E000-DD49-80BF-6AED-DA2A13FE66D7}"/>
          </ac:spMkLst>
        </pc:spChg>
        <pc:spChg chg="mod topLvl">
          <ac:chgData name="Aniket Jain" userId="9c52b5d6-d574-434d-9126-8d2360ea66c3" providerId="ADAL" clId="{09BD1282-8EAC-49CF-8E03-63018FFC8FDF}" dt="2023-12-19T06:48:36.354" v="150" actId="165"/>
          <ac:spMkLst>
            <pc:docMk/>
            <pc:sldMk cId="475199936" sldId="340"/>
            <ac:spMk id="21" creationId="{DF4721DE-7C10-6900-491C-032AC5E37029}"/>
          </ac:spMkLst>
        </pc:spChg>
        <pc:spChg chg="mod topLvl">
          <ac:chgData name="Aniket Jain" userId="9c52b5d6-d574-434d-9126-8d2360ea66c3" providerId="ADAL" clId="{09BD1282-8EAC-49CF-8E03-63018FFC8FDF}" dt="2023-12-19T06:48:36.354" v="150" actId="165"/>
          <ac:spMkLst>
            <pc:docMk/>
            <pc:sldMk cId="475199936" sldId="340"/>
            <ac:spMk id="23" creationId="{C72FF10F-131E-9F80-0D8F-4BF4434D27E8}"/>
          </ac:spMkLst>
        </pc:spChg>
        <pc:spChg chg="add del">
          <ac:chgData name="Aniket Jain" userId="9c52b5d6-d574-434d-9126-8d2360ea66c3" providerId="ADAL" clId="{09BD1282-8EAC-49CF-8E03-63018FFC8FDF}" dt="2023-12-19T06:49:13.668" v="163" actId="22"/>
          <ac:spMkLst>
            <pc:docMk/>
            <pc:sldMk cId="475199936" sldId="340"/>
            <ac:spMk id="24" creationId="{0DF643D6-0216-0C3A-349C-D24663A363B3}"/>
          </ac:spMkLst>
        </pc:spChg>
        <pc:spChg chg="del mod topLvl">
          <ac:chgData name="Aniket Jain" userId="9c52b5d6-d574-434d-9126-8d2360ea66c3" providerId="ADAL" clId="{09BD1282-8EAC-49CF-8E03-63018FFC8FDF}" dt="2023-12-19T06:49:23.992" v="168" actId="478"/>
          <ac:spMkLst>
            <pc:docMk/>
            <pc:sldMk cId="475199936" sldId="340"/>
            <ac:spMk id="27" creationId="{1A9AE0F4-2136-CCE9-C42A-85849578EAAB}"/>
          </ac:spMkLst>
        </pc:spChg>
        <pc:spChg chg="mod topLvl">
          <ac:chgData name="Aniket Jain" userId="9c52b5d6-d574-434d-9126-8d2360ea66c3" providerId="ADAL" clId="{09BD1282-8EAC-49CF-8E03-63018FFC8FDF}" dt="2023-12-19T06:49:22.194" v="167" actId="255"/>
          <ac:spMkLst>
            <pc:docMk/>
            <pc:sldMk cId="475199936" sldId="340"/>
            <ac:spMk id="28" creationId="{C76694B0-C014-16C2-3C35-140D025FF46C}"/>
          </ac:spMkLst>
        </pc:spChg>
        <pc:spChg chg="mod">
          <ac:chgData name="Aniket Jain" userId="9c52b5d6-d574-434d-9126-8d2360ea66c3" providerId="ADAL" clId="{09BD1282-8EAC-49CF-8E03-63018FFC8FDF}" dt="2023-12-19T06:49:14.974" v="164" actId="165"/>
          <ac:spMkLst>
            <pc:docMk/>
            <pc:sldMk cId="475199936" sldId="340"/>
            <ac:spMk id="29" creationId="{60A04098-C659-08EA-C389-85377000AC10}"/>
          </ac:spMkLst>
        </pc:spChg>
        <pc:spChg chg="mod">
          <ac:chgData name="Aniket Jain" userId="9c52b5d6-d574-434d-9126-8d2360ea66c3" providerId="ADAL" clId="{09BD1282-8EAC-49CF-8E03-63018FFC8FDF}" dt="2023-12-19T06:49:14.974" v="164" actId="165"/>
          <ac:spMkLst>
            <pc:docMk/>
            <pc:sldMk cId="475199936" sldId="340"/>
            <ac:spMk id="30" creationId="{7B68351C-1B55-E269-D84E-E55A9079A551}"/>
          </ac:spMkLst>
        </pc:spChg>
        <pc:spChg chg="del mod topLvl">
          <ac:chgData name="Aniket Jain" userId="9c52b5d6-d574-434d-9126-8d2360ea66c3" providerId="ADAL" clId="{09BD1282-8EAC-49CF-8E03-63018FFC8FDF}" dt="2023-12-19T06:49:25.391" v="169" actId="478"/>
          <ac:spMkLst>
            <pc:docMk/>
            <pc:sldMk cId="475199936" sldId="340"/>
            <ac:spMk id="31" creationId="{191242D2-31AF-F8B7-62B0-F03B64F93099}"/>
          </ac:spMkLst>
        </pc:spChg>
        <pc:spChg chg="mod topLvl">
          <ac:chgData name="Aniket Jain" userId="9c52b5d6-d574-434d-9126-8d2360ea66c3" providerId="ADAL" clId="{09BD1282-8EAC-49CF-8E03-63018FFC8FDF}" dt="2023-12-19T06:49:02.069" v="160" actId="255"/>
          <ac:spMkLst>
            <pc:docMk/>
            <pc:sldMk cId="475199936" sldId="340"/>
            <ac:spMk id="34" creationId="{49EFE84C-1FDE-07F8-0C2A-A3EB541B58FD}"/>
          </ac:spMkLst>
        </pc:spChg>
        <pc:spChg chg="mod">
          <ac:chgData name="Aniket Jain" userId="9c52b5d6-d574-434d-9126-8d2360ea66c3" providerId="ADAL" clId="{09BD1282-8EAC-49CF-8E03-63018FFC8FDF}" dt="2023-12-19T06:48:55.960" v="158" actId="165"/>
          <ac:spMkLst>
            <pc:docMk/>
            <pc:sldMk cId="475199936" sldId="340"/>
            <ac:spMk id="35" creationId="{4CBB9479-32C5-2A40-DBD0-A2D0F66CCEB8}"/>
          </ac:spMkLst>
        </pc:spChg>
        <pc:spChg chg="mod">
          <ac:chgData name="Aniket Jain" userId="9c52b5d6-d574-434d-9126-8d2360ea66c3" providerId="ADAL" clId="{09BD1282-8EAC-49CF-8E03-63018FFC8FDF}" dt="2023-12-19T06:48:55.960" v="158" actId="165"/>
          <ac:spMkLst>
            <pc:docMk/>
            <pc:sldMk cId="475199936" sldId="340"/>
            <ac:spMk id="36" creationId="{5EB9409A-9E06-2B6A-0624-0C5DCA9AD1F3}"/>
          </ac:spMkLst>
        </pc:spChg>
        <pc:grpChg chg="del">
          <ac:chgData name="Aniket Jain" userId="9c52b5d6-d574-434d-9126-8d2360ea66c3" providerId="ADAL" clId="{09BD1282-8EAC-49CF-8E03-63018FFC8FDF}" dt="2023-12-19T06:48:31.387" v="148" actId="165"/>
          <ac:grpSpMkLst>
            <pc:docMk/>
            <pc:sldMk cId="475199936" sldId="340"/>
            <ac:grpSpMk id="13" creationId="{C67724D6-C567-F90C-2AF1-DA14CE6239DE}"/>
          </ac:grpSpMkLst>
        </pc:grpChg>
        <pc:grpChg chg="del mod topLvl">
          <ac:chgData name="Aniket Jain" userId="9c52b5d6-d574-434d-9126-8d2360ea66c3" providerId="ADAL" clId="{09BD1282-8EAC-49CF-8E03-63018FFC8FDF}" dt="2023-12-19T06:48:52.043" v="157" actId="165"/>
          <ac:grpSpMkLst>
            <pc:docMk/>
            <pc:sldMk cId="475199936" sldId="340"/>
            <ac:grpSpMk id="14" creationId="{60EE2599-4E77-9052-E4C0-F8EF05373299}"/>
          </ac:grpSpMkLst>
        </pc:grpChg>
        <pc:grpChg chg="del mod topLvl">
          <ac:chgData name="Aniket Jain" userId="9c52b5d6-d574-434d-9126-8d2360ea66c3" providerId="ADAL" clId="{09BD1282-8EAC-49CF-8E03-63018FFC8FDF}" dt="2023-12-19T06:49:14.974" v="164" actId="165"/>
          <ac:grpSpMkLst>
            <pc:docMk/>
            <pc:sldMk cId="475199936" sldId="340"/>
            <ac:grpSpMk id="15" creationId="{80E02D50-5427-462A-03EF-A4021609CB8D}"/>
          </ac:grpSpMkLst>
        </pc:grpChg>
        <pc:grpChg chg="del mod topLvl">
          <ac:chgData name="Aniket Jain" userId="9c52b5d6-d574-434d-9126-8d2360ea66c3" providerId="ADAL" clId="{09BD1282-8EAC-49CF-8E03-63018FFC8FDF}" dt="2023-12-19T06:48:34.235" v="149" actId="165"/>
          <ac:grpSpMkLst>
            <pc:docMk/>
            <pc:sldMk cId="475199936" sldId="340"/>
            <ac:grpSpMk id="16" creationId="{9FBC4172-C392-105B-C332-3ABE2D7231BB}"/>
          </ac:grpSpMkLst>
        </pc:grpChg>
        <pc:grpChg chg="del mod topLvl">
          <ac:chgData name="Aniket Jain" userId="9c52b5d6-d574-434d-9126-8d2360ea66c3" providerId="ADAL" clId="{09BD1282-8EAC-49CF-8E03-63018FFC8FDF}" dt="2023-12-19T06:48:36.354" v="150" actId="165"/>
          <ac:grpSpMkLst>
            <pc:docMk/>
            <pc:sldMk cId="475199936" sldId="340"/>
            <ac:grpSpMk id="17" creationId="{C5CFB749-4EF7-CCC1-281D-6D86353811BC}"/>
          </ac:grpSpMkLst>
        </pc:grpChg>
        <pc:grpChg chg="del mod topLvl">
          <ac:chgData name="Aniket Jain" userId="9c52b5d6-d574-434d-9126-8d2360ea66c3" providerId="ADAL" clId="{09BD1282-8EAC-49CF-8E03-63018FFC8FDF}" dt="2023-12-19T06:48:36.354" v="150" actId="165"/>
          <ac:grpSpMkLst>
            <pc:docMk/>
            <pc:sldMk cId="475199936" sldId="340"/>
            <ac:grpSpMk id="18" creationId="{B3F1FBFF-6DFB-B700-C591-696C20E797F4}"/>
          </ac:grpSpMkLst>
        </pc:grpChg>
        <pc:grpChg chg="mod topLvl">
          <ac:chgData name="Aniket Jain" userId="9c52b5d6-d574-434d-9126-8d2360ea66c3" providerId="ADAL" clId="{09BD1282-8EAC-49CF-8E03-63018FFC8FDF}" dt="2023-12-19T06:49:14.974" v="164" actId="165"/>
          <ac:grpSpMkLst>
            <pc:docMk/>
            <pc:sldMk cId="475199936" sldId="340"/>
            <ac:grpSpMk id="25" creationId="{8750ABB8-B52E-620A-8E6F-5755F73FFD97}"/>
          </ac:grpSpMkLst>
        </pc:grpChg>
        <pc:grpChg chg="del mod topLvl">
          <ac:chgData name="Aniket Jain" userId="9c52b5d6-d574-434d-9126-8d2360ea66c3" providerId="ADAL" clId="{09BD1282-8EAC-49CF-8E03-63018FFC8FDF}" dt="2023-12-19T06:49:17.229" v="165" actId="165"/>
          <ac:grpSpMkLst>
            <pc:docMk/>
            <pc:sldMk cId="475199936" sldId="340"/>
            <ac:grpSpMk id="26" creationId="{F9DF1DA5-4D68-F17E-3C97-148EB5E25026}"/>
          </ac:grpSpMkLst>
        </pc:grpChg>
        <pc:grpChg chg="del mod topLvl">
          <ac:chgData name="Aniket Jain" userId="9c52b5d6-d574-434d-9126-8d2360ea66c3" providerId="ADAL" clId="{09BD1282-8EAC-49CF-8E03-63018FFC8FDF}" dt="2023-12-19T06:48:55.960" v="158" actId="165"/>
          <ac:grpSpMkLst>
            <pc:docMk/>
            <pc:sldMk cId="475199936" sldId="340"/>
            <ac:grpSpMk id="32" creationId="{0A849695-FF03-10A2-E968-5BF1A5CD9C24}"/>
          </ac:grpSpMkLst>
        </pc:grpChg>
        <pc:grpChg chg="mod topLvl">
          <ac:chgData name="Aniket Jain" userId="9c52b5d6-d574-434d-9126-8d2360ea66c3" providerId="ADAL" clId="{09BD1282-8EAC-49CF-8E03-63018FFC8FDF}" dt="2023-12-19T06:48:55.960" v="158" actId="165"/>
          <ac:grpSpMkLst>
            <pc:docMk/>
            <pc:sldMk cId="475199936" sldId="340"/>
            <ac:grpSpMk id="33" creationId="{A5ED0377-21F1-8D6F-37A1-DEA18B312427}"/>
          </ac:grpSpMkLst>
        </pc:grpChg>
        <pc:extLst>
          <p:ext xmlns:p="http://schemas.openxmlformats.org/presentationml/2006/main" uri="{D6D511B9-2390-475A-947B-AFAB55BFBCF1}">
            <pc226:cmChg xmlns:pc226="http://schemas.microsoft.com/office/powerpoint/2022/06/main/command" chg="mod">
              <pc226:chgData name="Aniket Jain" userId="9c52b5d6-d574-434d-9126-8d2360ea66c3" providerId="ADAL" clId="{09BD1282-8EAC-49CF-8E03-63018FFC8FDF}" dt="2023-12-19T06:49:35.360" v="170"/>
              <pc2:cmMkLst xmlns:pc2="http://schemas.microsoft.com/office/powerpoint/2019/9/main/command">
                <pc:docMk/>
                <pc:sldMk cId="475199936" sldId="340"/>
                <pc2:cmMk id="{F715BD7E-4F76-4CB1-83AB-C9ADC9F68517}"/>
              </pc2:cmMkLst>
            </pc226:cmChg>
            <pc226:cmChg xmlns:pc226="http://schemas.microsoft.com/office/powerpoint/2022/06/main/command" chg="mod">
              <pc226:chgData name="Aniket Jain" userId="9c52b5d6-d574-434d-9126-8d2360ea66c3" providerId="ADAL" clId="{09BD1282-8EAC-49CF-8E03-63018FFC8FDF}" dt="2023-12-19T06:48:07.878" v="140"/>
              <pc2:cmMkLst xmlns:pc2="http://schemas.microsoft.com/office/powerpoint/2019/9/main/command">
                <pc:docMk/>
                <pc:sldMk cId="475199936" sldId="340"/>
                <pc2:cmMk id="{4B5199E4-B57B-4C08-ACFA-3C58F09C2B2C}"/>
              </pc2:cmMkLst>
            </pc226:cmChg>
          </p:ext>
        </pc:extLst>
      </pc:sldChg>
      <pc:sldChg chg="modCm">
        <pc:chgData name="Aniket Jain" userId="9c52b5d6-d574-434d-9126-8d2360ea66c3" providerId="ADAL" clId="{09BD1282-8EAC-49CF-8E03-63018FFC8FDF}" dt="2023-12-19T06:50:45.214" v="175"/>
        <pc:sldMkLst>
          <pc:docMk/>
          <pc:sldMk cId="3473128741" sldId="341"/>
        </pc:sldMkLst>
        <pc:extLst>
          <p:ext xmlns:p="http://schemas.openxmlformats.org/presentationml/2006/main" uri="{D6D511B9-2390-475A-947B-AFAB55BFBCF1}">
            <pc226:cmChg xmlns:pc226="http://schemas.microsoft.com/office/powerpoint/2022/06/main/command" chg="mod">
              <pc226:chgData name="Aniket Jain" userId="9c52b5d6-d574-434d-9126-8d2360ea66c3" providerId="ADAL" clId="{09BD1282-8EAC-49CF-8E03-63018FFC8FDF}" dt="2023-12-19T06:50:45.214" v="175"/>
              <pc2:cmMkLst xmlns:pc2="http://schemas.microsoft.com/office/powerpoint/2019/9/main/command">
                <pc:docMk/>
                <pc:sldMk cId="3473128741" sldId="341"/>
                <pc2:cmMk id="{14BB2F57-4D6E-4D15-95C8-0D972352B818}"/>
              </pc2:cmMkLst>
            </pc226:cmChg>
          </p:ext>
        </pc:extLst>
      </pc:sldChg>
      <pc:sldChg chg="modCm">
        <pc:chgData name="Aniket Jain" userId="9c52b5d6-d574-434d-9126-8d2360ea66c3" providerId="ADAL" clId="{09BD1282-8EAC-49CF-8E03-63018FFC8FDF}" dt="2023-12-19T06:50:39.924" v="174"/>
        <pc:sldMkLst>
          <pc:docMk/>
          <pc:sldMk cId="3206572953" sldId="342"/>
        </pc:sldMkLst>
        <pc:extLst>
          <p:ext xmlns:p="http://schemas.openxmlformats.org/presentationml/2006/main" uri="{D6D511B9-2390-475A-947B-AFAB55BFBCF1}">
            <pc226:cmChg xmlns:pc226="http://schemas.microsoft.com/office/powerpoint/2022/06/main/command" chg="mod">
              <pc226:chgData name="Aniket Jain" userId="9c52b5d6-d574-434d-9126-8d2360ea66c3" providerId="ADAL" clId="{09BD1282-8EAC-49CF-8E03-63018FFC8FDF}" dt="2023-12-19T06:50:35.955" v="173"/>
              <pc2:cmMkLst xmlns:pc2="http://schemas.microsoft.com/office/powerpoint/2019/9/main/command">
                <pc:docMk/>
                <pc:sldMk cId="3206572953" sldId="342"/>
                <pc2:cmMk id="{6C942B54-826E-4CFC-80CD-2BDD6CFDA1E2}"/>
              </pc2:cmMkLst>
            </pc226:cmChg>
            <pc226:cmChg xmlns:pc226="http://schemas.microsoft.com/office/powerpoint/2022/06/main/command" chg="mod">
              <pc226:chgData name="Aniket Jain" userId="9c52b5d6-d574-434d-9126-8d2360ea66c3" providerId="ADAL" clId="{09BD1282-8EAC-49CF-8E03-63018FFC8FDF}" dt="2023-12-19T06:50:39.924" v="174"/>
              <pc2:cmMkLst xmlns:pc2="http://schemas.microsoft.com/office/powerpoint/2019/9/main/command">
                <pc:docMk/>
                <pc:sldMk cId="3206572953" sldId="342"/>
                <pc2:cmMk id="{09ADC0B1-2C23-42A3-9216-9D579A9DAA23}"/>
              </pc2:cmMkLst>
            </pc226:cmChg>
            <pc226:cmChg xmlns:pc226="http://schemas.microsoft.com/office/powerpoint/2022/06/main/command" chg="mod">
              <pc226:chgData name="Aniket Jain" userId="9c52b5d6-d574-434d-9126-8d2360ea66c3" providerId="ADAL" clId="{09BD1282-8EAC-49CF-8E03-63018FFC8FDF}" dt="2023-12-19T06:50:33.778" v="172"/>
              <pc2:cmMkLst xmlns:pc2="http://schemas.microsoft.com/office/powerpoint/2019/9/main/command">
                <pc:docMk/>
                <pc:sldMk cId="3206572953" sldId="342"/>
                <pc2:cmMk id="{3E46D3D5-6EA7-4496-A346-AA7CE0DF3302}"/>
              </pc2:cmMkLst>
            </pc226:cmChg>
          </p:ext>
        </pc:extLst>
      </pc:sldChg>
      <pc:sldChg chg="addCm modCm">
        <pc:chgData name="Aniket Jain" userId="9c52b5d6-d574-434d-9126-8d2360ea66c3" providerId="ADAL" clId="{09BD1282-8EAC-49CF-8E03-63018FFC8FDF}" dt="2023-12-19T07:09:25.245" v="221"/>
        <pc:sldMkLst>
          <pc:docMk/>
          <pc:sldMk cId="4252447075" sldId="343"/>
        </pc:sldMkLst>
        <pc:extLst>
          <p:ext xmlns:p="http://schemas.openxmlformats.org/presentationml/2006/main" uri="{D6D511B9-2390-475A-947B-AFAB55BFBCF1}">
            <pc226:cmChg xmlns:pc226="http://schemas.microsoft.com/office/powerpoint/2022/06/main/command" chg="mod">
              <pc226:chgData name="Aniket Jain" userId="9c52b5d6-d574-434d-9126-8d2360ea66c3" providerId="ADAL" clId="{09BD1282-8EAC-49CF-8E03-63018FFC8FDF}" dt="2023-12-19T06:50:54.903" v="176"/>
              <pc2:cmMkLst xmlns:pc2="http://schemas.microsoft.com/office/powerpoint/2019/9/main/command">
                <pc:docMk/>
                <pc:sldMk cId="4252447075" sldId="343"/>
                <pc2:cmMk id="{B5DF9104-958F-4CA6-A280-FD533ACF1CB1}"/>
              </pc2:cmMkLst>
            </pc226:cmChg>
            <pc226:cmChg xmlns:pc226="http://schemas.microsoft.com/office/powerpoint/2022/06/main/command" chg="add mod">
              <pc226:chgData name="Aniket Jain" userId="9c52b5d6-d574-434d-9126-8d2360ea66c3" providerId="ADAL" clId="{09BD1282-8EAC-49CF-8E03-63018FFC8FDF}" dt="2023-12-19T07:09:25.245" v="221"/>
              <pc2:cmMkLst xmlns:pc2="http://schemas.microsoft.com/office/powerpoint/2019/9/main/command">
                <pc:docMk/>
                <pc:sldMk cId="4252447075" sldId="343"/>
                <pc2:cmMk id="{5C51047C-71EB-43CA-B3E8-19DCA2BC2888}"/>
              </pc2:cmMkLst>
            </pc226:cmChg>
          </p:ext>
        </pc:extLst>
      </pc:sldChg>
      <pc:sldChg chg="modSp mod modCm">
        <pc:chgData name="Aniket Jain" userId="9c52b5d6-d574-434d-9126-8d2360ea66c3" providerId="ADAL" clId="{09BD1282-8EAC-49CF-8E03-63018FFC8FDF}" dt="2023-12-19T06:51:05.796" v="178"/>
        <pc:sldMkLst>
          <pc:docMk/>
          <pc:sldMk cId="1210630835" sldId="345"/>
        </pc:sldMkLst>
        <pc:spChg chg="mod">
          <ac:chgData name="Aniket Jain" userId="9c52b5d6-d574-434d-9126-8d2360ea66c3" providerId="ADAL" clId="{09BD1282-8EAC-49CF-8E03-63018FFC8FDF}" dt="2023-12-19T06:47:12.557" v="133" actId="20577"/>
          <ac:spMkLst>
            <pc:docMk/>
            <pc:sldMk cId="1210630835" sldId="345"/>
            <ac:spMk id="4" creationId="{0B5C5B88-FB70-D720-F1B7-B382840E88D1}"/>
          </ac:spMkLst>
        </pc:spChg>
        <pc:spChg chg="mod">
          <ac:chgData name="Aniket Jain" userId="9c52b5d6-d574-434d-9126-8d2360ea66c3" providerId="ADAL" clId="{09BD1282-8EAC-49CF-8E03-63018FFC8FDF}" dt="2023-12-19T06:43:27.321" v="82" actId="20577"/>
          <ac:spMkLst>
            <pc:docMk/>
            <pc:sldMk cId="1210630835" sldId="345"/>
            <ac:spMk id="19" creationId="{5D254E22-0581-4D76-9341-B7716A79255F}"/>
          </ac:spMkLst>
        </pc:spChg>
        <pc:extLst>
          <p:ext xmlns:p="http://schemas.openxmlformats.org/presentationml/2006/main" uri="{D6D511B9-2390-475A-947B-AFAB55BFBCF1}">
            <pc226:cmChg xmlns:pc226="http://schemas.microsoft.com/office/powerpoint/2022/06/main/command" chg="mod">
              <pc226:chgData name="Aniket Jain" userId="9c52b5d6-d574-434d-9126-8d2360ea66c3" providerId="ADAL" clId="{09BD1282-8EAC-49CF-8E03-63018FFC8FDF}" dt="2023-12-19T06:51:02.279" v="177"/>
              <pc2:cmMkLst xmlns:pc2="http://schemas.microsoft.com/office/powerpoint/2019/9/main/command">
                <pc:docMk/>
                <pc:sldMk cId="1210630835" sldId="345"/>
                <pc2:cmMk id="{A9C86C1D-3DFE-454F-9E09-5D0CF6596F13}"/>
              </pc2:cmMkLst>
            </pc226:cmChg>
            <pc226:cmChg xmlns:pc226="http://schemas.microsoft.com/office/powerpoint/2022/06/main/command" chg="mod">
              <pc226:chgData name="Aniket Jain" userId="9c52b5d6-d574-434d-9126-8d2360ea66c3" providerId="ADAL" clId="{09BD1282-8EAC-49CF-8E03-63018FFC8FDF}" dt="2023-12-19T06:51:05.796" v="178"/>
              <pc2:cmMkLst xmlns:pc2="http://schemas.microsoft.com/office/powerpoint/2019/9/main/command">
                <pc:docMk/>
                <pc:sldMk cId="1210630835" sldId="345"/>
                <pc2:cmMk id="{144E497D-CB23-4BE1-A0DD-28E8234612C0}"/>
              </pc2:cmMkLst>
            </pc226:cmChg>
          </p:ext>
        </pc:extLst>
      </pc:sldChg>
      <pc:sldChg chg="modCm">
        <pc:chgData name="Aniket Jain" userId="9c52b5d6-d574-434d-9126-8d2360ea66c3" providerId="ADAL" clId="{09BD1282-8EAC-49CF-8E03-63018FFC8FDF}" dt="2023-12-19T06:51:26.247" v="180"/>
        <pc:sldMkLst>
          <pc:docMk/>
          <pc:sldMk cId="2193572778" sldId="346"/>
        </pc:sldMkLst>
        <pc:extLst>
          <p:ext xmlns:p="http://schemas.openxmlformats.org/presentationml/2006/main" uri="{D6D511B9-2390-475A-947B-AFAB55BFBCF1}">
            <pc226:cmChg xmlns:pc226="http://schemas.microsoft.com/office/powerpoint/2022/06/main/command" chg="mod">
              <pc226:chgData name="Aniket Jain" userId="9c52b5d6-d574-434d-9126-8d2360ea66c3" providerId="ADAL" clId="{09BD1282-8EAC-49CF-8E03-63018FFC8FDF}" dt="2023-12-19T06:51:20.432" v="179"/>
              <pc2:cmMkLst xmlns:pc2="http://schemas.microsoft.com/office/powerpoint/2019/9/main/command">
                <pc:docMk/>
                <pc:sldMk cId="2193572778" sldId="346"/>
                <pc2:cmMk id="{C6E54B1A-7FE9-4EFC-8CA9-7DA4F9EDC7AF}"/>
              </pc2:cmMkLst>
            </pc226:cmChg>
            <pc226:cmChg xmlns:pc226="http://schemas.microsoft.com/office/powerpoint/2022/06/main/command" chg="mod">
              <pc226:chgData name="Aniket Jain" userId="9c52b5d6-d574-434d-9126-8d2360ea66c3" providerId="ADAL" clId="{09BD1282-8EAC-49CF-8E03-63018FFC8FDF}" dt="2023-12-19T06:51:26.247" v="180"/>
              <pc2:cmMkLst xmlns:pc2="http://schemas.microsoft.com/office/powerpoint/2019/9/main/command">
                <pc:docMk/>
                <pc:sldMk cId="2193572778" sldId="346"/>
                <pc2:cmMk id="{9C9426FF-EDB0-4FEC-BFBF-A18AACA04E75}"/>
              </pc2:cmMkLst>
            </pc226:cmChg>
          </p:ext>
        </pc:extLst>
      </pc:sldChg>
      <pc:sldChg chg="modSp mod addCm modCm">
        <pc:chgData name="Aniket Jain" userId="9c52b5d6-d574-434d-9126-8d2360ea66c3" providerId="ADAL" clId="{09BD1282-8EAC-49CF-8E03-63018FFC8FDF}" dt="2023-12-19T07:32:39.710" v="237"/>
        <pc:sldMkLst>
          <pc:docMk/>
          <pc:sldMk cId="1684057946" sldId="348"/>
        </pc:sldMkLst>
        <pc:spChg chg="mod">
          <ac:chgData name="Aniket Jain" userId="9c52b5d6-d574-434d-9126-8d2360ea66c3" providerId="ADAL" clId="{09BD1282-8EAC-49CF-8E03-63018FFC8FDF}" dt="2023-12-19T07:32:25.689" v="234" actId="20577"/>
          <ac:spMkLst>
            <pc:docMk/>
            <pc:sldMk cId="1684057946" sldId="348"/>
            <ac:spMk id="3" creationId="{10A8F081-85E4-E2E2-21FE-878FC01ABA10}"/>
          </ac:spMkLst>
        </pc:spChg>
        <pc:extLst>
          <p:ext xmlns:p="http://schemas.openxmlformats.org/presentationml/2006/main" uri="{D6D511B9-2390-475A-947B-AFAB55BFBCF1}">
            <pc226:cmChg xmlns:pc226="http://schemas.microsoft.com/office/powerpoint/2022/06/main/command" chg="add mod">
              <pc226:chgData name="Aniket Jain" userId="9c52b5d6-d574-434d-9126-8d2360ea66c3" providerId="ADAL" clId="{09BD1282-8EAC-49CF-8E03-63018FFC8FDF}" dt="2023-12-19T07:32:39.710" v="237"/>
              <pc2:cmMkLst xmlns:pc2="http://schemas.microsoft.com/office/powerpoint/2019/9/main/command">
                <pc:docMk/>
                <pc:sldMk cId="1684057946" sldId="348"/>
                <pc2:cmMk id="{EC84BD6C-2CCF-48D0-B107-97F862028E7D}"/>
              </pc2:cmMkLst>
            </pc226:cmChg>
          </p:ext>
        </pc:extLst>
      </pc:sldChg>
      <pc:sldChg chg="delCm">
        <pc:chgData name="Aniket Jain" userId="9c52b5d6-d574-434d-9126-8d2360ea66c3" providerId="ADAL" clId="{09BD1282-8EAC-49CF-8E03-63018FFC8FDF}" dt="2023-12-19T06:51:32.141" v="181"/>
        <pc:sldMkLst>
          <pc:docMk/>
          <pc:sldMk cId="676488018" sldId="354"/>
        </pc:sldMkLst>
        <pc:extLst>
          <p:ext xmlns:p="http://schemas.openxmlformats.org/presentationml/2006/main" uri="{D6D511B9-2390-475A-947B-AFAB55BFBCF1}">
            <pc226:cmChg xmlns:pc226="http://schemas.microsoft.com/office/powerpoint/2022/06/main/command" chg="del">
              <pc226:chgData name="Aniket Jain" userId="9c52b5d6-d574-434d-9126-8d2360ea66c3" providerId="ADAL" clId="{09BD1282-8EAC-49CF-8E03-63018FFC8FDF}" dt="2023-12-19T06:51:32.141" v="181"/>
              <pc2:cmMkLst xmlns:pc2="http://schemas.microsoft.com/office/powerpoint/2019/9/main/command">
                <pc:docMk/>
                <pc:sldMk cId="676488018" sldId="354"/>
                <pc2:cmMk id="{CBB478A8-FAE4-491E-BF29-009B9D1961D8}"/>
              </pc2:cmMkLst>
            </pc226:cmChg>
          </p:ext>
        </pc:extLst>
      </pc:sldChg>
      <pc:sldChg chg="modSp mod modCm">
        <pc:chgData name="Aniket Jain" userId="9c52b5d6-d574-434d-9126-8d2360ea66c3" providerId="ADAL" clId="{09BD1282-8EAC-49CF-8E03-63018FFC8FDF}" dt="2023-12-19T06:51:40.266" v="182"/>
        <pc:sldMkLst>
          <pc:docMk/>
          <pc:sldMk cId="1732957798" sldId="355"/>
        </pc:sldMkLst>
        <pc:spChg chg="mod">
          <ac:chgData name="Aniket Jain" userId="9c52b5d6-d574-434d-9126-8d2360ea66c3" providerId="ADAL" clId="{09BD1282-8EAC-49CF-8E03-63018FFC8FDF}" dt="2023-12-19T06:45:59.276" v="126" actId="20577"/>
          <ac:spMkLst>
            <pc:docMk/>
            <pc:sldMk cId="1732957798" sldId="355"/>
            <ac:spMk id="3" creationId="{10A8F081-85E4-E2E2-21FE-878FC01ABA10}"/>
          </ac:spMkLst>
        </pc:spChg>
        <pc:extLst>
          <p:ext xmlns:p="http://schemas.openxmlformats.org/presentationml/2006/main" uri="{D6D511B9-2390-475A-947B-AFAB55BFBCF1}">
            <pc226:cmChg xmlns:pc226="http://schemas.microsoft.com/office/powerpoint/2022/06/main/command" chg="mod">
              <pc226:chgData name="Aniket Jain" userId="9c52b5d6-d574-434d-9126-8d2360ea66c3" providerId="ADAL" clId="{09BD1282-8EAC-49CF-8E03-63018FFC8FDF}" dt="2023-12-19T06:51:40.266" v="182"/>
              <pc2:cmMkLst xmlns:pc2="http://schemas.microsoft.com/office/powerpoint/2019/9/main/command">
                <pc:docMk/>
                <pc:sldMk cId="1732957798" sldId="355"/>
                <pc2:cmMk id="{D5465DBA-3A0E-4467-9F8D-E02AD7BCEF23}"/>
              </pc2:cmMkLst>
            </pc226:cmChg>
          </p:ext>
        </pc:extLst>
      </pc:sldChg>
      <pc:sldChg chg="modSp mod">
        <pc:chgData name="Aniket Jain" userId="9c52b5d6-d574-434d-9126-8d2360ea66c3" providerId="ADAL" clId="{09BD1282-8EAC-49CF-8E03-63018FFC8FDF}" dt="2023-12-19T06:46:09.539" v="128"/>
        <pc:sldMkLst>
          <pc:docMk/>
          <pc:sldMk cId="619744871" sldId="356"/>
        </pc:sldMkLst>
        <pc:spChg chg="mod">
          <ac:chgData name="Aniket Jain" userId="9c52b5d6-d574-434d-9126-8d2360ea66c3" providerId="ADAL" clId="{09BD1282-8EAC-49CF-8E03-63018FFC8FDF}" dt="2023-12-19T06:46:09.539" v="128"/>
          <ac:spMkLst>
            <pc:docMk/>
            <pc:sldMk cId="619744871" sldId="356"/>
            <ac:spMk id="3" creationId="{10A8F081-85E4-E2E2-21FE-878FC01ABA10}"/>
          </ac:spMkLst>
        </pc:spChg>
      </pc:sldChg>
      <pc:sldChg chg="modSp mod addCm modCm">
        <pc:chgData name="Aniket Jain" userId="9c52b5d6-d574-434d-9126-8d2360ea66c3" providerId="ADAL" clId="{09BD1282-8EAC-49CF-8E03-63018FFC8FDF}" dt="2023-12-19T07:32:36.457" v="236"/>
        <pc:sldMkLst>
          <pc:docMk/>
          <pc:sldMk cId="561071213" sldId="357"/>
        </pc:sldMkLst>
        <pc:spChg chg="mod">
          <ac:chgData name="Aniket Jain" userId="9c52b5d6-d574-434d-9126-8d2360ea66c3" providerId="ADAL" clId="{09BD1282-8EAC-49CF-8E03-63018FFC8FDF}" dt="2023-12-19T07:32:32.830" v="235"/>
          <ac:spMkLst>
            <pc:docMk/>
            <pc:sldMk cId="561071213" sldId="357"/>
            <ac:spMk id="3" creationId="{10A8F081-85E4-E2E2-21FE-878FC01ABA10}"/>
          </ac:spMkLst>
        </pc:spChg>
        <pc:extLst>
          <p:ext xmlns:p="http://schemas.openxmlformats.org/presentationml/2006/main" uri="{D6D511B9-2390-475A-947B-AFAB55BFBCF1}">
            <pc226:cmChg xmlns:pc226="http://schemas.microsoft.com/office/powerpoint/2022/06/main/command" chg="add mod">
              <pc226:chgData name="Aniket Jain" userId="9c52b5d6-d574-434d-9126-8d2360ea66c3" providerId="ADAL" clId="{09BD1282-8EAC-49CF-8E03-63018FFC8FDF}" dt="2023-12-19T07:32:36.457" v="236"/>
              <pc2:cmMkLst xmlns:pc2="http://schemas.microsoft.com/office/powerpoint/2019/9/main/command">
                <pc:docMk/>
                <pc:sldMk cId="561071213" sldId="357"/>
                <pc2:cmMk id="{DB0124E7-26BA-4F27-8550-284FB0A00971}"/>
              </pc2:cmMkLst>
            </pc226:cmChg>
          </p:ext>
        </pc:extLst>
      </pc:sldChg>
      <pc:sldChg chg="modSp mod">
        <pc:chgData name="Aniket Jain" userId="9c52b5d6-d574-434d-9126-8d2360ea66c3" providerId="ADAL" clId="{09BD1282-8EAC-49CF-8E03-63018FFC8FDF}" dt="2023-12-19T06:42:45.698" v="72" actId="20577"/>
        <pc:sldMkLst>
          <pc:docMk/>
          <pc:sldMk cId="2331463687" sldId="358"/>
        </pc:sldMkLst>
        <pc:spChg chg="mod">
          <ac:chgData name="Aniket Jain" userId="9c52b5d6-d574-434d-9126-8d2360ea66c3" providerId="ADAL" clId="{09BD1282-8EAC-49CF-8E03-63018FFC8FDF}" dt="2023-12-19T06:42:27.753" v="65" actId="20577"/>
          <ac:spMkLst>
            <pc:docMk/>
            <pc:sldMk cId="2331463687" sldId="358"/>
            <ac:spMk id="3" creationId="{10A8F081-85E4-E2E2-21FE-878FC01ABA10}"/>
          </ac:spMkLst>
        </pc:spChg>
        <pc:spChg chg="mod">
          <ac:chgData name="Aniket Jain" userId="9c52b5d6-d574-434d-9126-8d2360ea66c3" providerId="ADAL" clId="{09BD1282-8EAC-49CF-8E03-63018FFC8FDF}" dt="2023-12-19T06:42:45.698" v="72" actId="20577"/>
          <ac:spMkLst>
            <pc:docMk/>
            <pc:sldMk cId="2331463687" sldId="358"/>
            <ac:spMk id="11" creationId="{F7510D58-A1C1-AD48-A851-9D8099C5FA25}"/>
          </ac:spMkLst>
        </pc:spChg>
      </pc:sldChg>
      <pc:sldChg chg="modSp mod delCm">
        <pc:chgData name="Aniket Jain" userId="9c52b5d6-d574-434d-9126-8d2360ea66c3" providerId="ADAL" clId="{09BD1282-8EAC-49CF-8E03-63018FFC8FDF}" dt="2023-12-19T06:52:04.349" v="183"/>
        <pc:sldMkLst>
          <pc:docMk/>
          <pc:sldMk cId="285971581" sldId="359"/>
        </pc:sldMkLst>
        <pc:spChg chg="mod">
          <ac:chgData name="Aniket Jain" userId="9c52b5d6-d574-434d-9126-8d2360ea66c3" providerId="ADAL" clId="{09BD1282-8EAC-49CF-8E03-63018FFC8FDF}" dt="2023-12-19T06:43:42.161" v="85" actId="20577"/>
          <ac:spMkLst>
            <pc:docMk/>
            <pc:sldMk cId="285971581" sldId="359"/>
            <ac:spMk id="14" creationId="{EB42BA74-1503-AAB9-9D03-C3225A4CDCC1}"/>
          </ac:spMkLst>
        </pc:spChg>
        <pc:extLst>
          <p:ext xmlns:p="http://schemas.openxmlformats.org/presentationml/2006/main" uri="{D6D511B9-2390-475A-947B-AFAB55BFBCF1}">
            <pc226:cmChg xmlns:pc226="http://schemas.microsoft.com/office/powerpoint/2022/06/main/command" chg="del">
              <pc226:chgData name="Aniket Jain" userId="9c52b5d6-d574-434d-9126-8d2360ea66c3" providerId="ADAL" clId="{09BD1282-8EAC-49CF-8E03-63018FFC8FDF}" dt="2023-12-19T06:52:04.349" v="183"/>
              <pc2:cmMkLst xmlns:pc2="http://schemas.microsoft.com/office/powerpoint/2019/9/main/command">
                <pc:docMk/>
                <pc:sldMk cId="285971581" sldId="359"/>
                <pc2:cmMk id="{41FB8BCF-D848-4ED7-BFEF-B3050BD590D7}"/>
              </pc2:cmMkLst>
            </pc226:cmChg>
          </p:ext>
        </pc:extLst>
      </pc:sldChg>
      <pc:sldChg chg="modCm">
        <pc:chgData name="Aniket Jain" userId="9c52b5d6-d574-434d-9126-8d2360ea66c3" providerId="ADAL" clId="{09BD1282-8EAC-49CF-8E03-63018FFC8FDF}" dt="2023-12-19T06:50:22.916" v="171"/>
        <pc:sldMkLst>
          <pc:docMk/>
          <pc:sldMk cId="1406053448" sldId="360"/>
        </pc:sldMkLst>
        <pc:extLst>
          <p:ext xmlns:p="http://schemas.openxmlformats.org/presentationml/2006/main" uri="{D6D511B9-2390-475A-947B-AFAB55BFBCF1}">
            <pc226:cmChg xmlns:pc226="http://schemas.microsoft.com/office/powerpoint/2022/06/main/command" chg="mod">
              <pc226:chgData name="Aniket Jain" userId="9c52b5d6-d574-434d-9126-8d2360ea66c3" providerId="ADAL" clId="{09BD1282-8EAC-49CF-8E03-63018FFC8FDF}" dt="2023-12-19T06:50:22.916" v="171"/>
              <pc2:cmMkLst xmlns:pc2="http://schemas.microsoft.com/office/powerpoint/2019/9/main/command">
                <pc:docMk/>
                <pc:sldMk cId="1406053448" sldId="360"/>
                <pc2:cmMk id="{2955ED41-F07A-4B7A-B92D-4B59D8B517EC}"/>
              </pc2:cmMkLst>
            </pc226:cmChg>
          </p:ext>
        </pc:extLst>
      </pc:sldChg>
    </pc:docChg>
  </pc:docChgLst>
  <pc:docChgLst>
    <pc:chgData name="Rashmi Tarkeshwar Singh" userId="S::rashmi.tsingh@simplilearn.com::68a6778a-50ba-49c5-9a37-e67a9d27a7f7" providerId="AD" clId="Web-{AF14755C-510C-C4CF-275F-AE6AF3C8A847}"/>
    <pc:docChg chg="modSld">
      <pc:chgData name="Rashmi Tarkeshwar Singh" userId="S::rashmi.tsingh@simplilearn.com::68a6778a-50ba-49c5-9a37-e67a9d27a7f7" providerId="AD" clId="Web-{AF14755C-510C-C4CF-275F-AE6AF3C8A847}" dt="2024-01-04T11:09:56.942" v="4" actId="20577"/>
      <pc:docMkLst>
        <pc:docMk/>
      </pc:docMkLst>
      <pc:sldChg chg="modSp">
        <pc:chgData name="Rashmi Tarkeshwar Singh" userId="S::rashmi.tsingh@simplilearn.com::68a6778a-50ba-49c5-9a37-e67a9d27a7f7" providerId="AD" clId="Web-{AF14755C-510C-C4CF-275F-AE6AF3C8A847}" dt="2024-01-04T11:09:50.363" v="2" actId="20577"/>
        <pc:sldMkLst>
          <pc:docMk/>
          <pc:sldMk cId="2965544526" sldId="598"/>
        </pc:sldMkLst>
        <pc:spChg chg="mod">
          <ac:chgData name="Rashmi Tarkeshwar Singh" userId="S::rashmi.tsingh@simplilearn.com::68a6778a-50ba-49c5-9a37-e67a9d27a7f7" providerId="AD" clId="Web-{AF14755C-510C-C4CF-275F-AE6AF3C8A847}" dt="2024-01-04T11:09:50.363" v="2" actId="20577"/>
          <ac:spMkLst>
            <pc:docMk/>
            <pc:sldMk cId="2965544526" sldId="598"/>
            <ac:spMk id="2" creationId="{1722DEC1-6BA8-7DFD-7DEE-6344AC740857}"/>
          </ac:spMkLst>
        </pc:spChg>
      </pc:sldChg>
      <pc:sldChg chg="modSp">
        <pc:chgData name="Rashmi Tarkeshwar Singh" userId="S::rashmi.tsingh@simplilearn.com::68a6778a-50ba-49c5-9a37-e67a9d27a7f7" providerId="AD" clId="Web-{AF14755C-510C-C4CF-275F-AE6AF3C8A847}" dt="2024-01-04T11:09:52.848" v="3" actId="20577"/>
        <pc:sldMkLst>
          <pc:docMk/>
          <pc:sldMk cId="1677292557" sldId="600"/>
        </pc:sldMkLst>
        <pc:spChg chg="mod">
          <ac:chgData name="Rashmi Tarkeshwar Singh" userId="S::rashmi.tsingh@simplilearn.com::68a6778a-50ba-49c5-9a37-e67a9d27a7f7" providerId="AD" clId="Web-{AF14755C-510C-C4CF-275F-AE6AF3C8A847}" dt="2024-01-04T11:09:52.848" v="3" actId="20577"/>
          <ac:spMkLst>
            <pc:docMk/>
            <pc:sldMk cId="1677292557" sldId="600"/>
            <ac:spMk id="2" creationId="{1722DEC1-6BA8-7DFD-7DEE-6344AC740857}"/>
          </ac:spMkLst>
        </pc:spChg>
      </pc:sldChg>
      <pc:sldChg chg="modSp">
        <pc:chgData name="Rashmi Tarkeshwar Singh" userId="S::rashmi.tsingh@simplilearn.com::68a6778a-50ba-49c5-9a37-e67a9d27a7f7" providerId="AD" clId="Web-{AF14755C-510C-C4CF-275F-AE6AF3C8A847}" dt="2024-01-04T11:09:56.942" v="4" actId="20577"/>
        <pc:sldMkLst>
          <pc:docMk/>
          <pc:sldMk cId="587027879" sldId="602"/>
        </pc:sldMkLst>
        <pc:spChg chg="mod">
          <ac:chgData name="Rashmi Tarkeshwar Singh" userId="S::rashmi.tsingh@simplilearn.com::68a6778a-50ba-49c5-9a37-e67a9d27a7f7" providerId="AD" clId="Web-{AF14755C-510C-C4CF-275F-AE6AF3C8A847}" dt="2024-01-04T11:09:56.942" v="4" actId="20577"/>
          <ac:spMkLst>
            <pc:docMk/>
            <pc:sldMk cId="587027879" sldId="602"/>
            <ac:spMk id="2" creationId="{1722DEC1-6BA8-7DFD-7DEE-6344AC740857}"/>
          </ac:spMkLst>
        </pc:spChg>
      </pc:sldChg>
    </pc:docChg>
  </pc:docChgLst>
  <pc:docChgLst>
    <pc:chgData name="Rashmi Tarkeshwar Singh" userId="S::rashmi.tsingh@simplilearn.com::68a6778a-50ba-49c5-9a37-e67a9d27a7f7" providerId="AD" clId="Web-{16727227-DD4E-2524-ACB7-55C61EAC1BB2}"/>
    <pc:docChg chg="modSld">
      <pc:chgData name="Rashmi Tarkeshwar Singh" userId="S::rashmi.tsingh@simplilearn.com::68a6778a-50ba-49c5-9a37-e67a9d27a7f7" providerId="AD" clId="Web-{16727227-DD4E-2524-ACB7-55C61EAC1BB2}" dt="2024-01-04T11:08:34.054" v="9" actId="20577"/>
      <pc:docMkLst>
        <pc:docMk/>
      </pc:docMkLst>
      <pc:sldChg chg="modSp">
        <pc:chgData name="Rashmi Tarkeshwar Singh" userId="S::rashmi.tsingh@simplilearn.com::68a6778a-50ba-49c5-9a37-e67a9d27a7f7" providerId="AD" clId="Web-{16727227-DD4E-2524-ACB7-55C61EAC1BB2}" dt="2024-01-04T11:08:17.975" v="2" actId="20577"/>
        <pc:sldMkLst>
          <pc:docMk/>
          <pc:sldMk cId="2965544526" sldId="598"/>
        </pc:sldMkLst>
        <pc:spChg chg="mod">
          <ac:chgData name="Rashmi Tarkeshwar Singh" userId="S::rashmi.tsingh@simplilearn.com::68a6778a-50ba-49c5-9a37-e67a9d27a7f7" providerId="AD" clId="Web-{16727227-DD4E-2524-ACB7-55C61EAC1BB2}" dt="2024-01-04T11:08:17.975" v="2" actId="20577"/>
          <ac:spMkLst>
            <pc:docMk/>
            <pc:sldMk cId="2965544526" sldId="598"/>
            <ac:spMk id="2" creationId="{1722DEC1-6BA8-7DFD-7DEE-6344AC740857}"/>
          </ac:spMkLst>
        </pc:spChg>
      </pc:sldChg>
      <pc:sldChg chg="modSp">
        <pc:chgData name="Rashmi Tarkeshwar Singh" userId="S::rashmi.tsingh@simplilearn.com::68a6778a-50ba-49c5-9a37-e67a9d27a7f7" providerId="AD" clId="Web-{16727227-DD4E-2524-ACB7-55C61EAC1BB2}" dt="2024-01-04T11:08:25.350" v="5" actId="20577"/>
        <pc:sldMkLst>
          <pc:docMk/>
          <pc:sldMk cId="1677292557" sldId="600"/>
        </pc:sldMkLst>
        <pc:spChg chg="mod">
          <ac:chgData name="Rashmi Tarkeshwar Singh" userId="S::rashmi.tsingh@simplilearn.com::68a6778a-50ba-49c5-9a37-e67a9d27a7f7" providerId="AD" clId="Web-{16727227-DD4E-2524-ACB7-55C61EAC1BB2}" dt="2024-01-04T11:08:25.350" v="5" actId="20577"/>
          <ac:spMkLst>
            <pc:docMk/>
            <pc:sldMk cId="1677292557" sldId="600"/>
            <ac:spMk id="2" creationId="{1722DEC1-6BA8-7DFD-7DEE-6344AC740857}"/>
          </ac:spMkLst>
        </pc:spChg>
      </pc:sldChg>
      <pc:sldChg chg="modSp">
        <pc:chgData name="Rashmi Tarkeshwar Singh" userId="S::rashmi.tsingh@simplilearn.com::68a6778a-50ba-49c5-9a37-e67a9d27a7f7" providerId="AD" clId="Web-{16727227-DD4E-2524-ACB7-55C61EAC1BB2}" dt="2024-01-04T11:08:34.054" v="9" actId="20577"/>
        <pc:sldMkLst>
          <pc:docMk/>
          <pc:sldMk cId="587027879" sldId="602"/>
        </pc:sldMkLst>
        <pc:spChg chg="mod">
          <ac:chgData name="Rashmi Tarkeshwar Singh" userId="S::rashmi.tsingh@simplilearn.com::68a6778a-50ba-49c5-9a37-e67a9d27a7f7" providerId="AD" clId="Web-{16727227-DD4E-2524-ACB7-55C61EAC1BB2}" dt="2024-01-04T11:08:34.054" v="9" actId="20577"/>
          <ac:spMkLst>
            <pc:docMk/>
            <pc:sldMk cId="587027879" sldId="602"/>
            <ac:spMk id="2" creationId="{1722DEC1-6BA8-7DFD-7DEE-6344AC740857}"/>
          </ac:spMkLst>
        </pc:spChg>
      </pc:sldChg>
    </pc:docChg>
  </pc:docChgLst>
  <pc:docChgLst>
    <pc:chgData name="tanishqa Chaudhary" userId="d6020b84-cff7-415a-ac0f-6780289c2254" providerId="ADAL" clId="{74858FFF-7B23-430E-A0EE-D60A6FEA32B3}"/>
    <pc:docChg chg="undo redo custSel addSld delSld modSld sldOrd">
      <pc:chgData name="tanishqa Chaudhary" userId="d6020b84-cff7-415a-ac0f-6780289c2254" providerId="ADAL" clId="{74858FFF-7B23-430E-A0EE-D60A6FEA32B3}" dt="2024-01-05T11:53:07.098" v="3480" actId="20577"/>
      <pc:docMkLst>
        <pc:docMk/>
      </pc:docMkLst>
      <pc:sldChg chg="delSp modSp mod modCm">
        <pc:chgData name="tanishqa Chaudhary" userId="d6020b84-cff7-415a-ac0f-6780289c2254" providerId="ADAL" clId="{74858FFF-7B23-430E-A0EE-D60A6FEA32B3}" dt="2023-12-22T09:57:37.104" v="1896" actId="20577"/>
        <pc:sldMkLst>
          <pc:docMk/>
          <pc:sldMk cId="1843577305" sldId="268"/>
        </pc:sldMkLst>
        <pc:spChg chg="del">
          <ac:chgData name="tanishqa Chaudhary" userId="d6020b84-cff7-415a-ac0f-6780289c2254" providerId="ADAL" clId="{74858FFF-7B23-430E-A0EE-D60A6FEA32B3}" dt="2023-12-18T08:43:08.412" v="1098" actId="478"/>
          <ac:spMkLst>
            <pc:docMk/>
            <pc:sldMk cId="1843577305" sldId="268"/>
            <ac:spMk id="3" creationId="{30BAC2DA-1088-EE08-9B17-60BF36165224}"/>
          </ac:spMkLst>
        </pc:spChg>
        <pc:spChg chg="del">
          <ac:chgData name="tanishqa Chaudhary" userId="d6020b84-cff7-415a-ac0f-6780289c2254" providerId="ADAL" clId="{74858FFF-7B23-430E-A0EE-D60A6FEA32B3}" dt="2023-12-18T08:43:08.412" v="1098" actId="478"/>
          <ac:spMkLst>
            <pc:docMk/>
            <pc:sldMk cId="1843577305" sldId="268"/>
            <ac:spMk id="4" creationId="{37B401B5-FEEC-3F7B-F567-E7B996A815B3}"/>
          </ac:spMkLst>
        </pc:spChg>
        <pc:spChg chg="del">
          <ac:chgData name="tanishqa Chaudhary" userId="d6020b84-cff7-415a-ac0f-6780289c2254" providerId="ADAL" clId="{74858FFF-7B23-430E-A0EE-D60A6FEA32B3}" dt="2023-12-18T08:43:08.412" v="1098" actId="478"/>
          <ac:spMkLst>
            <pc:docMk/>
            <pc:sldMk cId="1843577305" sldId="268"/>
            <ac:spMk id="7" creationId="{E6E93299-5ADD-3012-5BE1-6D913FBF8F87}"/>
          </ac:spMkLst>
        </pc:spChg>
        <pc:spChg chg="del">
          <ac:chgData name="tanishqa Chaudhary" userId="d6020b84-cff7-415a-ac0f-6780289c2254" providerId="ADAL" clId="{74858FFF-7B23-430E-A0EE-D60A6FEA32B3}" dt="2023-12-18T08:43:08.412" v="1098" actId="478"/>
          <ac:spMkLst>
            <pc:docMk/>
            <pc:sldMk cId="1843577305" sldId="268"/>
            <ac:spMk id="8" creationId="{3863CAAE-A008-95CC-D7FA-8FAA95FF4B0F}"/>
          </ac:spMkLst>
        </pc:spChg>
        <pc:spChg chg="del">
          <ac:chgData name="tanishqa Chaudhary" userId="d6020b84-cff7-415a-ac0f-6780289c2254" providerId="ADAL" clId="{74858FFF-7B23-430E-A0EE-D60A6FEA32B3}" dt="2023-12-18T08:43:08.412" v="1098" actId="478"/>
          <ac:spMkLst>
            <pc:docMk/>
            <pc:sldMk cId="1843577305" sldId="268"/>
            <ac:spMk id="9" creationId="{7BA2A01A-49F7-B34E-A971-E0D39D8EC49E}"/>
          </ac:spMkLst>
        </pc:spChg>
        <pc:spChg chg="mod">
          <ac:chgData name="tanishqa Chaudhary" userId="d6020b84-cff7-415a-ac0f-6780289c2254" providerId="ADAL" clId="{74858FFF-7B23-430E-A0EE-D60A6FEA32B3}" dt="2023-12-22T09:56:53.817" v="1883"/>
          <ac:spMkLst>
            <pc:docMk/>
            <pc:sldMk cId="1843577305" sldId="268"/>
            <ac:spMk id="44" creationId="{C359D94C-6752-0E58-06E4-D8E2BE15313C}"/>
          </ac:spMkLst>
        </pc:spChg>
        <pc:spChg chg="mod">
          <ac:chgData name="tanishqa Chaudhary" userId="d6020b84-cff7-415a-ac0f-6780289c2254" providerId="ADAL" clId="{74858FFF-7B23-430E-A0EE-D60A6FEA32B3}" dt="2023-12-22T09:57:10.135" v="1884"/>
          <ac:spMkLst>
            <pc:docMk/>
            <pc:sldMk cId="1843577305" sldId="268"/>
            <ac:spMk id="45" creationId="{5BFA53DF-B204-DA26-5D09-B31D4835F7D2}"/>
          </ac:spMkLst>
        </pc:spChg>
        <pc:spChg chg="mod">
          <ac:chgData name="tanishqa Chaudhary" userId="d6020b84-cff7-415a-ac0f-6780289c2254" providerId="ADAL" clId="{74858FFF-7B23-430E-A0EE-D60A6FEA32B3}" dt="2023-12-22T09:57:21.376" v="1891" actId="20577"/>
          <ac:spMkLst>
            <pc:docMk/>
            <pc:sldMk cId="1843577305" sldId="268"/>
            <ac:spMk id="46" creationId="{A4812BD3-2647-7149-2939-40FBA0379115}"/>
          </ac:spMkLst>
        </pc:spChg>
        <pc:spChg chg="mod">
          <ac:chgData name="tanishqa Chaudhary" userId="d6020b84-cff7-415a-ac0f-6780289c2254" providerId="ADAL" clId="{74858FFF-7B23-430E-A0EE-D60A6FEA32B3}" dt="2023-12-22T09:57:37.104" v="1896" actId="20577"/>
          <ac:spMkLst>
            <pc:docMk/>
            <pc:sldMk cId="1843577305" sldId="268"/>
            <ac:spMk id="47" creationId="{780258E6-23E0-109E-ABAA-154476574EAF}"/>
          </ac:spMkLst>
        </pc:spChg>
        <pc:picChg chg="mod">
          <ac:chgData name="tanishqa Chaudhary" userId="d6020b84-cff7-415a-ac0f-6780289c2254" providerId="ADAL" clId="{74858FFF-7B23-430E-A0EE-D60A6FEA32B3}" dt="2023-12-18T16:13:51.171" v="1549" actId="1038"/>
          <ac:picMkLst>
            <pc:docMk/>
            <pc:sldMk cId="1843577305" sldId="268"/>
            <ac:picMk id="5" creationId="{4A69260F-91BB-B919-F9F1-FD6A926A95F6}"/>
          </ac:picMkLst>
        </pc:picChg>
        <pc:picChg chg="mod">
          <ac:chgData name="tanishqa Chaudhary" userId="d6020b84-cff7-415a-ac0f-6780289c2254" providerId="ADAL" clId="{74858FFF-7B23-430E-A0EE-D60A6FEA32B3}" dt="2023-12-18T16:13:51.171" v="1549" actId="1038"/>
          <ac:picMkLst>
            <pc:docMk/>
            <pc:sldMk cId="1843577305" sldId="268"/>
            <ac:picMk id="6" creationId="{8B053A7C-C208-EDDD-37EC-917F92389FDD}"/>
          </ac:picMkLst>
        </pc:picChg>
        <pc:picChg chg="mod">
          <ac:chgData name="tanishqa Chaudhary" userId="d6020b84-cff7-415a-ac0f-6780289c2254" providerId="ADAL" clId="{74858FFF-7B23-430E-A0EE-D60A6FEA32B3}" dt="2023-12-18T16:13:51.171" v="1549" actId="1038"/>
          <ac:picMkLst>
            <pc:docMk/>
            <pc:sldMk cId="1843577305" sldId="268"/>
            <ac:picMk id="27" creationId="{8C4F6583-6840-D967-881B-35004CE0AD96}"/>
          </ac:picMkLst>
        </pc:picChg>
        <pc:picChg chg="mod">
          <ac:chgData name="tanishqa Chaudhary" userId="d6020b84-cff7-415a-ac0f-6780289c2254" providerId="ADAL" clId="{74858FFF-7B23-430E-A0EE-D60A6FEA32B3}" dt="2023-12-18T16:13:51.171" v="1549" actId="1038"/>
          <ac:picMkLst>
            <pc:docMk/>
            <pc:sldMk cId="1843577305" sldId="268"/>
            <ac:picMk id="28" creationId="{62502484-AB31-6077-D78F-FEA2E50C6B20}"/>
          </ac:picMkLst>
        </pc:picChg>
        <pc:extLst>
          <p:ext xmlns:p="http://schemas.openxmlformats.org/presentationml/2006/main" uri="{D6D511B9-2390-475A-947B-AFAB55BFBCF1}">
            <pc226:cmChg xmlns:pc226="http://schemas.microsoft.com/office/powerpoint/2022/06/main/command" chg="mod modRxn">
              <pc226:chgData name="tanishqa Chaudhary" userId="d6020b84-cff7-415a-ac0f-6780289c2254" providerId="ADAL" clId="{74858FFF-7B23-430E-A0EE-D60A6FEA32B3}" dt="2023-12-18T11:12:36.539" v="1537"/>
              <pc2:cmMkLst xmlns:pc2="http://schemas.microsoft.com/office/powerpoint/2019/9/main/command">
                <pc:docMk/>
                <pc:sldMk cId="1843577305" sldId="268"/>
                <pc2:cmMk id="{95C174D7-6B62-4571-8802-87C0B9E2E70D}"/>
              </pc2:cmMkLst>
            </pc226:cmChg>
            <pc226:cmChg xmlns:pc226="http://schemas.microsoft.com/office/powerpoint/2022/06/main/command" chg="mod modRxn">
              <pc226:chgData name="tanishqa Chaudhary" userId="d6020b84-cff7-415a-ac0f-6780289c2254" providerId="ADAL" clId="{74858FFF-7B23-430E-A0EE-D60A6FEA32B3}" dt="2023-12-19T06:57:18.646" v="1744"/>
              <pc2:cmMkLst xmlns:pc2="http://schemas.microsoft.com/office/powerpoint/2019/9/main/command">
                <pc:docMk/>
                <pc:sldMk cId="1843577305" sldId="268"/>
                <pc2:cmMk id="{E95F32D8-7CD8-4F97-8AB5-058670E6876D}"/>
              </pc2:cmMkLst>
            </pc226:cmChg>
          </p:ext>
        </pc:extLst>
      </pc:sldChg>
      <pc:sldChg chg="modSp mod modCm">
        <pc:chgData name="tanishqa Chaudhary" userId="d6020b84-cff7-415a-ac0f-6780289c2254" providerId="ADAL" clId="{74858FFF-7B23-430E-A0EE-D60A6FEA32B3}" dt="2024-01-05T11:53:07.098" v="3480" actId="20577"/>
        <pc:sldMkLst>
          <pc:docMk/>
          <pc:sldMk cId="176914838" sldId="276"/>
        </pc:sldMkLst>
        <pc:spChg chg="mod">
          <ac:chgData name="tanishqa Chaudhary" userId="d6020b84-cff7-415a-ac0f-6780289c2254" providerId="ADAL" clId="{74858FFF-7B23-430E-A0EE-D60A6FEA32B3}" dt="2024-01-05T11:53:07.098" v="3480" actId="20577"/>
          <ac:spMkLst>
            <pc:docMk/>
            <pc:sldMk cId="176914838" sldId="276"/>
            <ac:spMk id="3" creationId="{C950F53E-3D95-E7DA-EF67-0FCAB93565E5}"/>
          </ac:spMkLst>
        </pc:spChg>
        <pc:spChg chg="mod">
          <ac:chgData name="tanishqa Chaudhary" userId="d6020b84-cff7-415a-ac0f-6780289c2254" providerId="ADAL" clId="{74858FFF-7B23-430E-A0EE-D60A6FEA32B3}" dt="2023-12-27T06:45:09.592" v="3419" actId="20577"/>
          <ac:spMkLst>
            <pc:docMk/>
            <pc:sldMk cId="176914838" sldId="276"/>
            <ac:spMk id="4" creationId="{BB29440D-05D9-7D39-C47B-BAE4B000BE7A}"/>
          </ac:spMkLst>
        </pc:spChg>
        <pc:spChg chg="mod">
          <ac:chgData name="tanishqa Chaudhary" userId="d6020b84-cff7-415a-ac0f-6780289c2254" providerId="ADAL" clId="{74858FFF-7B23-430E-A0EE-D60A6FEA32B3}" dt="2023-12-18T17:20:30.782" v="1732" actId="20577"/>
          <ac:spMkLst>
            <pc:docMk/>
            <pc:sldMk cId="176914838" sldId="276"/>
            <ac:spMk id="5" creationId="{725E13F6-6113-71E5-F34F-4AA2264B5451}"/>
          </ac:spMkLst>
        </pc:spChg>
        <pc:spChg chg="mod">
          <ac:chgData name="tanishqa Chaudhary" userId="d6020b84-cff7-415a-ac0f-6780289c2254" providerId="ADAL" clId="{74858FFF-7B23-430E-A0EE-D60A6FEA32B3}" dt="2023-12-22T11:19:50.099" v="2416" actId="20577"/>
          <ac:spMkLst>
            <pc:docMk/>
            <pc:sldMk cId="176914838" sldId="276"/>
            <ac:spMk id="6" creationId="{A1A7381D-4CD5-A357-E997-F29D3884A523}"/>
          </ac:spMkLst>
        </pc:spChg>
        <pc:picChg chg="mod">
          <ac:chgData name="tanishqa Chaudhary" userId="d6020b84-cff7-415a-ac0f-6780289c2254" providerId="ADAL" clId="{74858FFF-7B23-430E-A0EE-D60A6FEA32B3}" dt="2023-12-18T17:20:22.586" v="1727" actId="1036"/>
          <ac:picMkLst>
            <pc:docMk/>
            <pc:sldMk cId="176914838" sldId="276"/>
            <ac:picMk id="27" creationId="{5D1830A9-B24A-8050-D111-CD732FA90AD6}"/>
          </ac:picMkLst>
        </pc:picChg>
        <pc:picChg chg="mod">
          <ac:chgData name="tanishqa Chaudhary" userId="d6020b84-cff7-415a-ac0f-6780289c2254" providerId="ADAL" clId="{74858FFF-7B23-430E-A0EE-D60A6FEA32B3}" dt="2023-12-18T17:20:15.125" v="1712" actId="1035"/>
          <ac:picMkLst>
            <pc:docMk/>
            <pc:sldMk cId="176914838" sldId="276"/>
            <ac:picMk id="28" creationId="{EEA1EC8E-0FE8-F629-E15B-DC6A4C683C4A}"/>
          </ac:picMkLst>
        </pc:picChg>
        <pc:picChg chg="mod">
          <ac:chgData name="tanishqa Chaudhary" userId="d6020b84-cff7-415a-ac0f-6780289c2254" providerId="ADAL" clId="{74858FFF-7B23-430E-A0EE-D60A6FEA32B3}" dt="2023-12-18T17:19:50.170" v="1688" actId="1035"/>
          <ac:picMkLst>
            <pc:docMk/>
            <pc:sldMk cId="176914838" sldId="276"/>
            <ac:picMk id="29" creationId="{71DDC7C1-F437-5D75-EDA1-709A5C0DB21A}"/>
          </ac:picMkLst>
        </pc:picChg>
        <pc:extLst>
          <p:ext xmlns:p="http://schemas.openxmlformats.org/presentationml/2006/main" uri="{D6D511B9-2390-475A-947B-AFAB55BFBCF1}">
            <pc226:cmChg xmlns:pc226="http://schemas.microsoft.com/office/powerpoint/2022/06/main/command" chg="mod">
              <pc226:chgData name="tanishqa Chaudhary" userId="d6020b84-cff7-415a-ac0f-6780289c2254" providerId="ADAL" clId="{74858FFF-7B23-430E-A0EE-D60A6FEA32B3}" dt="2023-12-22T11:19:50.099" v="2416" actId="20577"/>
              <pc2:cmMkLst xmlns:pc2="http://schemas.microsoft.com/office/powerpoint/2019/9/main/command">
                <pc:docMk/>
                <pc:sldMk cId="176914838" sldId="276"/>
                <pc2:cmMk id="{DD1C1736-C573-406E-9EA5-D7DD3D3C5B5D}"/>
              </pc2:cmMkLst>
              <pc226:cmRplyChg chg="add mod">
                <pc226:chgData name="tanishqa Chaudhary" userId="d6020b84-cff7-415a-ac0f-6780289c2254" providerId="ADAL" clId="{74858FFF-7B23-430E-A0EE-D60A6FEA32B3}" dt="2023-12-22T11:19:34.674" v="2412"/>
                <pc2:cmRplyMkLst xmlns:pc2="http://schemas.microsoft.com/office/powerpoint/2019/9/main/command">
                  <pc:docMk/>
                  <pc:sldMk cId="176914838" sldId="276"/>
                  <pc2:cmMk id="{DD1C1736-C573-406E-9EA5-D7DD3D3C5B5D}"/>
                  <pc2:cmRplyMk id="{7AD9777D-CD52-4570-A14D-E2C8F0C47A2F}"/>
                </pc2:cmRplyMkLst>
              </pc226:cmRplyChg>
            </pc226:cmChg>
            <pc226:cmChg xmlns:pc226="http://schemas.microsoft.com/office/powerpoint/2022/06/main/command" chg="mod">
              <pc226:chgData name="tanishqa Chaudhary" userId="d6020b84-cff7-415a-ac0f-6780289c2254" providerId="ADAL" clId="{74858FFF-7B23-430E-A0EE-D60A6FEA32B3}" dt="2023-12-22T11:19:50.099" v="2416" actId="20577"/>
              <pc2:cmMkLst xmlns:pc2="http://schemas.microsoft.com/office/powerpoint/2019/9/main/command">
                <pc:docMk/>
                <pc:sldMk cId="176914838" sldId="276"/>
                <pc2:cmMk id="{6BC4C46C-9CB6-4D0A-8F92-DCB59BD368D7}"/>
              </pc2:cmMkLst>
            </pc226:cmChg>
          </p:ext>
        </pc:extLst>
      </pc:sldChg>
      <pc:sldChg chg="del">
        <pc:chgData name="tanishqa Chaudhary" userId="d6020b84-cff7-415a-ac0f-6780289c2254" providerId="ADAL" clId="{74858FFF-7B23-430E-A0EE-D60A6FEA32B3}" dt="2023-12-18T09:58:29.629" v="1450" actId="47"/>
        <pc:sldMkLst>
          <pc:docMk/>
          <pc:sldMk cId="2036620006" sldId="277"/>
        </pc:sldMkLst>
      </pc:sldChg>
      <pc:sldChg chg="modSp mod">
        <pc:chgData name="tanishqa Chaudhary" userId="d6020b84-cff7-415a-ac0f-6780289c2254" providerId="ADAL" clId="{74858FFF-7B23-430E-A0EE-D60A6FEA32B3}" dt="2023-12-18T05:56:50.127" v="471"/>
        <pc:sldMkLst>
          <pc:docMk/>
          <pc:sldMk cId="1620506702" sldId="292"/>
        </pc:sldMkLst>
        <pc:spChg chg="mod">
          <ac:chgData name="tanishqa Chaudhary" userId="d6020b84-cff7-415a-ac0f-6780289c2254" providerId="ADAL" clId="{74858FFF-7B23-430E-A0EE-D60A6FEA32B3}" dt="2023-12-18T05:56:50.127" v="471"/>
          <ac:spMkLst>
            <pc:docMk/>
            <pc:sldMk cId="1620506702" sldId="292"/>
            <ac:spMk id="25" creationId="{9EB17C61-05F8-392F-4048-1233AC59FDAE}"/>
          </ac:spMkLst>
        </pc:spChg>
      </pc:sldChg>
      <pc:sldChg chg="modSp mod modClrScheme chgLayout">
        <pc:chgData name="tanishqa Chaudhary" userId="d6020b84-cff7-415a-ac0f-6780289c2254" providerId="ADAL" clId="{74858FFF-7B23-430E-A0EE-D60A6FEA32B3}" dt="2023-12-27T06:47:09.312" v="3422" actId="700"/>
        <pc:sldMkLst>
          <pc:docMk/>
          <pc:sldMk cId="3666711677" sldId="295"/>
        </pc:sldMkLst>
        <pc:spChg chg="mod ord">
          <ac:chgData name="tanishqa Chaudhary" userId="d6020b84-cff7-415a-ac0f-6780289c2254" providerId="ADAL" clId="{74858FFF-7B23-430E-A0EE-D60A6FEA32B3}" dt="2023-12-27T06:47:09.312" v="3422" actId="700"/>
          <ac:spMkLst>
            <pc:docMk/>
            <pc:sldMk cId="3666711677" sldId="295"/>
            <ac:spMk id="2" creationId="{9E7A36BB-856E-10B8-B128-533721A97313}"/>
          </ac:spMkLst>
        </pc:spChg>
        <pc:spChg chg="mod ord">
          <ac:chgData name="tanishqa Chaudhary" userId="d6020b84-cff7-415a-ac0f-6780289c2254" providerId="ADAL" clId="{74858FFF-7B23-430E-A0EE-D60A6FEA32B3}" dt="2023-12-27T06:47:09.312" v="3422" actId="700"/>
          <ac:spMkLst>
            <pc:docMk/>
            <pc:sldMk cId="3666711677" sldId="295"/>
            <ac:spMk id="3" creationId="{A1E7CE5F-1838-1492-ACA0-C52D9259D674}"/>
          </ac:spMkLst>
        </pc:spChg>
        <pc:spChg chg="mod ord">
          <ac:chgData name="tanishqa Chaudhary" userId="d6020b84-cff7-415a-ac0f-6780289c2254" providerId="ADAL" clId="{74858FFF-7B23-430E-A0EE-D60A6FEA32B3}" dt="2023-12-27T06:47:09.312" v="3422" actId="700"/>
          <ac:spMkLst>
            <pc:docMk/>
            <pc:sldMk cId="3666711677" sldId="295"/>
            <ac:spMk id="8" creationId="{C8CDB51F-2536-90B2-84D8-456CE644B094}"/>
          </ac:spMkLst>
        </pc:spChg>
        <pc:spChg chg="mod ord">
          <ac:chgData name="tanishqa Chaudhary" userId="d6020b84-cff7-415a-ac0f-6780289c2254" providerId="ADAL" clId="{74858FFF-7B23-430E-A0EE-D60A6FEA32B3}" dt="2023-12-27T06:47:09.312" v="3422" actId="700"/>
          <ac:spMkLst>
            <pc:docMk/>
            <pc:sldMk cId="3666711677" sldId="295"/>
            <ac:spMk id="13" creationId="{A4D09527-2891-60E2-6DF5-3C2D8293BE81}"/>
          </ac:spMkLst>
        </pc:spChg>
        <pc:spChg chg="mod ord">
          <ac:chgData name="tanishqa Chaudhary" userId="d6020b84-cff7-415a-ac0f-6780289c2254" providerId="ADAL" clId="{74858FFF-7B23-430E-A0EE-D60A6FEA32B3}" dt="2023-12-27T06:47:09.312" v="3422" actId="700"/>
          <ac:spMkLst>
            <pc:docMk/>
            <pc:sldMk cId="3666711677" sldId="295"/>
            <ac:spMk id="14" creationId="{A33469A0-B7BD-8BC3-F525-51DAD1D3B516}"/>
          </ac:spMkLst>
        </pc:spChg>
        <pc:spChg chg="mod ord">
          <ac:chgData name="tanishqa Chaudhary" userId="d6020b84-cff7-415a-ac0f-6780289c2254" providerId="ADAL" clId="{74858FFF-7B23-430E-A0EE-D60A6FEA32B3}" dt="2023-12-27T06:47:09.312" v="3422" actId="700"/>
          <ac:spMkLst>
            <pc:docMk/>
            <pc:sldMk cId="3666711677" sldId="295"/>
            <ac:spMk id="15" creationId="{D302D04B-86B8-F86A-8237-0955A9CB0B27}"/>
          </ac:spMkLst>
        </pc:spChg>
        <pc:spChg chg="mod ord">
          <ac:chgData name="tanishqa Chaudhary" userId="d6020b84-cff7-415a-ac0f-6780289c2254" providerId="ADAL" clId="{74858FFF-7B23-430E-A0EE-D60A6FEA32B3}" dt="2023-12-27T06:47:09.312" v="3422" actId="700"/>
          <ac:spMkLst>
            <pc:docMk/>
            <pc:sldMk cId="3666711677" sldId="295"/>
            <ac:spMk id="16" creationId="{190C6C0A-E867-BD0F-9636-72FE5C2AAB08}"/>
          </ac:spMkLst>
        </pc:spChg>
        <pc:spChg chg="mod ord">
          <ac:chgData name="tanishqa Chaudhary" userId="d6020b84-cff7-415a-ac0f-6780289c2254" providerId="ADAL" clId="{74858FFF-7B23-430E-A0EE-D60A6FEA32B3}" dt="2023-12-27T06:47:09.312" v="3422" actId="700"/>
          <ac:spMkLst>
            <pc:docMk/>
            <pc:sldMk cId="3666711677" sldId="295"/>
            <ac:spMk id="17" creationId="{BC538EE8-D509-5C51-35C5-DE762FAD3EB8}"/>
          </ac:spMkLst>
        </pc:spChg>
      </pc:sldChg>
      <pc:sldChg chg="delSp modSp mod modCm">
        <pc:chgData name="tanishqa Chaudhary" userId="d6020b84-cff7-415a-ac0f-6780289c2254" providerId="ADAL" clId="{74858FFF-7B23-430E-A0EE-D60A6FEA32B3}" dt="2023-12-18T07:28:42.053" v="1044"/>
        <pc:sldMkLst>
          <pc:docMk/>
          <pc:sldMk cId="2252011926" sldId="296"/>
        </pc:sldMkLst>
        <pc:spChg chg="del mod">
          <ac:chgData name="tanishqa Chaudhary" userId="d6020b84-cff7-415a-ac0f-6780289c2254" providerId="ADAL" clId="{74858FFF-7B23-430E-A0EE-D60A6FEA32B3}" dt="2023-12-18T07:28:16.911" v="1040" actId="478"/>
          <ac:spMkLst>
            <pc:docMk/>
            <pc:sldMk cId="2252011926" sldId="296"/>
            <ac:spMk id="2" creationId="{29B20810-BD1A-90D9-6B8A-FE11B8C0AC13}"/>
          </ac:spMkLst>
        </pc:spChg>
        <pc:extLst>
          <p:ext xmlns:p="http://schemas.openxmlformats.org/presentationml/2006/main" uri="{D6D511B9-2390-475A-947B-AFAB55BFBCF1}">
            <pc226:cmChg xmlns:pc226="http://schemas.microsoft.com/office/powerpoint/2022/06/main/command" chg="mod modRxn">
              <pc226:chgData name="tanishqa Chaudhary" userId="d6020b84-cff7-415a-ac0f-6780289c2254" providerId="ADAL" clId="{74858FFF-7B23-430E-A0EE-D60A6FEA32B3}" dt="2023-12-18T07:28:42.053" v="1044"/>
              <pc2:cmMkLst xmlns:pc2="http://schemas.microsoft.com/office/powerpoint/2019/9/main/command">
                <pc:docMk/>
                <pc:sldMk cId="2252011926" sldId="296"/>
                <pc2:cmMk id="{7CDC668C-ED9E-41BC-A5DC-900E80FF9D44}"/>
              </pc2:cmMkLst>
            </pc226:cmChg>
          </p:ext>
        </pc:extLst>
      </pc:sldChg>
      <pc:sldChg chg="addSp delSp modSp mod modCm">
        <pc:chgData name="tanishqa Chaudhary" userId="d6020b84-cff7-415a-ac0f-6780289c2254" providerId="ADAL" clId="{74858FFF-7B23-430E-A0EE-D60A6FEA32B3}" dt="2023-12-27T06:36:54.953" v="3371" actId="20577"/>
        <pc:sldMkLst>
          <pc:docMk/>
          <pc:sldMk cId="150403746" sldId="297"/>
        </pc:sldMkLst>
        <pc:spChg chg="mod">
          <ac:chgData name="tanishqa Chaudhary" userId="d6020b84-cff7-415a-ac0f-6780289c2254" providerId="ADAL" clId="{74858FFF-7B23-430E-A0EE-D60A6FEA32B3}" dt="2023-12-27T06:36:54.953" v="3371" actId="20577"/>
          <ac:spMkLst>
            <pc:docMk/>
            <pc:sldMk cId="150403746" sldId="297"/>
            <ac:spMk id="3" creationId="{10A8F081-85E4-E2E2-21FE-878FC01ABA10}"/>
          </ac:spMkLst>
        </pc:spChg>
        <pc:spChg chg="mod">
          <ac:chgData name="tanishqa Chaudhary" userId="d6020b84-cff7-415a-ac0f-6780289c2254" providerId="ADAL" clId="{74858FFF-7B23-430E-A0EE-D60A6FEA32B3}" dt="2023-12-18T06:15:40.634" v="535" actId="20577"/>
          <ac:spMkLst>
            <pc:docMk/>
            <pc:sldMk cId="150403746" sldId="297"/>
            <ac:spMk id="4" creationId="{0B5C5B88-FB70-D720-F1B7-B382840E88D1}"/>
          </ac:spMkLst>
        </pc:spChg>
        <pc:picChg chg="add del mod">
          <ac:chgData name="tanishqa Chaudhary" userId="d6020b84-cff7-415a-ac0f-6780289c2254" providerId="ADAL" clId="{74858FFF-7B23-430E-A0EE-D60A6FEA32B3}" dt="2023-12-22T10:46:46.854" v="2304"/>
          <ac:picMkLst>
            <pc:docMk/>
            <pc:sldMk cId="150403746" sldId="297"/>
            <ac:picMk id="2" creationId="{B6248E5C-E38F-C4B5-BA83-F5D405B8BA05}"/>
          </ac:picMkLst>
        </pc:picChg>
        <pc:picChg chg="add mod modCrop">
          <ac:chgData name="tanishqa Chaudhary" userId="d6020b84-cff7-415a-ac0f-6780289c2254" providerId="ADAL" clId="{74858FFF-7B23-430E-A0EE-D60A6FEA32B3}" dt="2023-12-22T10:47:23.711" v="2312" actId="1076"/>
          <ac:picMkLst>
            <pc:docMk/>
            <pc:sldMk cId="150403746" sldId="297"/>
            <ac:picMk id="5" creationId="{12EEF5E9-43CD-749E-9129-04332140165A}"/>
          </ac:picMkLst>
        </pc:picChg>
        <pc:picChg chg="mod modCrop">
          <ac:chgData name="tanishqa Chaudhary" userId="d6020b84-cff7-415a-ac0f-6780289c2254" providerId="ADAL" clId="{74858FFF-7B23-430E-A0EE-D60A6FEA32B3}" dt="2023-12-22T10:47:16.732" v="2310" actId="1076"/>
          <ac:picMkLst>
            <pc:docMk/>
            <pc:sldMk cId="150403746" sldId="297"/>
            <ac:picMk id="24" creationId="{DF9A7461-4AA2-D41A-2DF5-1CB0C291172D}"/>
          </ac:picMkLst>
        </pc:picChg>
        <pc:extLst>
          <p:ext xmlns:p="http://schemas.openxmlformats.org/presentationml/2006/main" uri="{D6D511B9-2390-475A-947B-AFAB55BFBCF1}">
            <pc226:cmChg xmlns:pc226="http://schemas.microsoft.com/office/powerpoint/2022/06/main/command" chg="mod modRxn">
              <pc226:chgData name="tanishqa Chaudhary" userId="d6020b84-cff7-415a-ac0f-6780289c2254" providerId="ADAL" clId="{74858FFF-7B23-430E-A0EE-D60A6FEA32B3}" dt="2023-12-18T06:16:24.174" v="536"/>
              <pc2:cmMkLst xmlns:pc2="http://schemas.microsoft.com/office/powerpoint/2019/9/main/command">
                <pc:docMk/>
                <pc:sldMk cId="150403746" sldId="297"/>
                <pc2:cmMk id="{DFFB73A2-0199-432A-A9F9-32D0558EA753}"/>
              </pc2:cmMkLst>
            </pc226:cmChg>
          </p:ext>
        </pc:extLst>
      </pc:sldChg>
      <pc:sldChg chg="addSp delSp modSp mod modCm">
        <pc:chgData name="tanishqa Chaudhary" userId="d6020b84-cff7-415a-ac0f-6780289c2254" providerId="ADAL" clId="{74858FFF-7B23-430E-A0EE-D60A6FEA32B3}" dt="2023-12-22T10:16:09.942" v="1935"/>
        <pc:sldMkLst>
          <pc:docMk/>
          <pc:sldMk cId="1600160390" sldId="298"/>
        </pc:sldMkLst>
        <pc:spChg chg="mod">
          <ac:chgData name="tanishqa Chaudhary" userId="d6020b84-cff7-415a-ac0f-6780289c2254" providerId="ADAL" clId="{74858FFF-7B23-430E-A0EE-D60A6FEA32B3}" dt="2023-12-22T10:16:01.962" v="1933" actId="207"/>
          <ac:spMkLst>
            <pc:docMk/>
            <pc:sldMk cId="1600160390" sldId="298"/>
            <ac:spMk id="7" creationId="{1FD50DF3-F102-B7E4-DBEE-3D94F5408715}"/>
          </ac:spMkLst>
        </pc:spChg>
        <pc:spChg chg="mod">
          <ac:chgData name="tanishqa Chaudhary" userId="d6020b84-cff7-415a-ac0f-6780289c2254" providerId="ADAL" clId="{74858FFF-7B23-430E-A0EE-D60A6FEA32B3}" dt="2023-12-18T05:49:58.405" v="418"/>
          <ac:spMkLst>
            <pc:docMk/>
            <pc:sldMk cId="1600160390" sldId="298"/>
            <ac:spMk id="34" creationId="{70D8BBE8-41B4-5413-F87C-6297EBF2FFE9}"/>
          </ac:spMkLst>
        </pc:spChg>
        <pc:spChg chg="mod">
          <ac:chgData name="tanishqa Chaudhary" userId="d6020b84-cff7-415a-ac0f-6780289c2254" providerId="ADAL" clId="{74858FFF-7B23-430E-A0EE-D60A6FEA32B3}" dt="2023-12-18T16:59:26.418" v="1600"/>
          <ac:spMkLst>
            <pc:docMk/>
            <pc:sldMk cId="1600160390" sldId="298"/>
            <ac:spMk id="37" creationId="{A83B8076-7399-9444-B0C5-5E947278A853}"/>
          </ac:spMkLst>
        </pc:spChg>
        <pc:grpChg chg="mod">
          <ac:chgData name="tanishqa Chaudhary" userId="d6020b84-cff7-415a-ac0f-6780289c2254" providerId="ADAL" clId="{74858FFF-7B23-430E-A0EE-D60A6FEA32B3}" dt="2023-12-19T07:18:53.193" v="1817" actId="1036"/>
          <ac:grpSpMkLst>
            <pc:docMk/>
            <pc:sldMk cId="1600160390" sldId="298"/>
            <ac:grpSpMk id="5" creationId="{95448B5C-4DB1-5236-4A33-DEB9C3D32A75}"/>
          </ac:grpSpMkLst>
        </pc:grpChg>
        <pc:cxnChg chg="add del mod replST">
          <ac:chgData name="tanishqa Chaudhary" userId="d6020b84-cff7-415a-ac0f-6780289c2254" providerId="ADAL" clId="{74858FFF-7B23-430E-A0EE-D60A6FEA32B3}" dt="2023-12-18T05:50:06.311" v="436"/>
          <ac:cxnSpMkLst>
            <pc:docMk/>
            <pc:sldMk cId="1600160390" sldId="298"/>
            <ac:cxnSpMk id="35" creationId="{DA27AF34-0711-7850-4421-34598A590C66}"/>
          </ac:cxnSpMkLst>
        </pc:cxnChg>
        <pc:cxnChg chg="add del mod replST">
          <ac:chgData name="tanishqa Chaudhary" userId="d6020b84-cff7-415a-ac0f-6780289c2254" providerId="ADAL" clId="{74858FFF-7B23-430E-A0EE-D60A6FEA32B3}" dt="2023-12-18T05:50:09.231" v="454"/>
          <ac:cxnSpMkLst>
            <pc:docMk/>
            <pc:sldMk cId="1600160390" sldId="298"/>
            <ac:cxnSpMk id="36" creationId="{0D3C9D3E-DA5C-559D-F19E-FEA1B9238134}"/>
          </ac:cxnSpMkLst>
        </pc:cxnChg>
        <pc:cxnChg chg="add del mod replST">
          <ac:chgData name="tanishqa Chaudhary" userId="d6020b84-cff7-415a-ac0f-6780289c2254" providerId="ADAL" clId="{74858FFF-7B23-430E-A0EE-D60A6FEA32B3}" dt="2023-12-18T16:59:26.418" v="1602"/>
          <ac:cxnSpMkLst>
            <pc:docMk/>
            <pc:sldMk cId="1600160390" sldId="298"/>
            <ac:cxnSpMk id="38" creationId="{8457285F-4407-E483-BC48-D3D85B8D4F09}"/>
          </ac:cxnSpMkLst>
        </pc:cxnChg>
        <pc:extLst>
          <p:ext xmlns:p="http://schemas.openxmlformats.org/presentationml/2006/main" uri="{D6D511B9-2390-475A-947B-AFAB55BFBCF1}">
            <pc226:cmChg xmlns:pc226="http://schemas.microsoft.com/office/powerpoint/2022/06/main/command" chg="mod modRxn">
              <pc226:chgData name="tanishqa Chaudhary" userId="d6020b84-cff7-415a-ac0f-6780289c2254" providerId="ADAL" clId="{74858FFF-7B23-430E-A0EE-D60A6FEA32B3}" dt="2023-12-22T10:16:03.871" v="1934"/>
              <pc2:cmMkLst xmlns:pc2="http://schemas.microsoft.com/office/powerpoint/2019/9/main/command">
                <pc:docMk/>
                <pc:sldMk cId="1600160390" sldId="298"/>
                <pc2:cmMk id="{78E6D308-9809-49C6-A0FA-F8EAABE211E4}"/>
              </pc2:cmMkLst>
            </pc226:cmChg>
            <pc226:cmChg xmlns:pc226="http://schemas.microsoft.com/office/powerpoint/2022/06/main/command" chg="mod modRxn">
              <pc226:chgData name="tanishqa Chaudhary" userId="d6020b84-cff7-415a-ac0f-6780289c2254" providerId="ADAL" clId="{74858FFF-7B23-430E-A0EE-D60A6FEA32B3}" dt="2023-12-18T05:50:14.397" v="456"/>
              <pc2:cmMkLst xmlns:pc2="http://schemas.microsoft.com/office/powerpoint/2019/9/main/command">
                <pc:docMk/>
                <pc:sldMk cId="1600160390" sldId="298"/>
                <pc2:cmMk id="{A0FE1D41-5BB6-411C-8200-6CA48C0AD259}"/>
              </pc2:cmMkLst>
            </pc226:cmChg>
            <pc226:cmChg xmlns:pc226="http://schemas.microsoft.com/office/powerpoint/2022/06/main/command" chg="mod modRxn">
              <pc226:chgData name="tanishqa Chaudhary" userId="d6020b84-cff7-415a-ac0f-6780289c2254" providerId="ADAL" clId="{74858FFF-7B23-430E-A0EE-D60A6FEA32B3}" dt="2023-12-22T10:15:53.078" v="1932"/>
              <pc2:cmMkLst xmlns:pc2="http://schemas.microsoft.com/office/powerpoint/2019/9/main/command">
                <pc:docMk/>
                <pc:sldMk cId="1600160390" sldId="298"/>
                <pc2:cmMk id="{80183E4C-BAA8-45F3-B8A2-D097B5062AAC}"/>
              </pc2:cmMkLst>
            </pc226:cmChg>
            <pc226:cmChg xmlns:pc226="http://schemas.microsoft.com/office/powerpoint/2022/06/main/command" chg="mod modRxn">
              <pc226:chgData name="tanishqa Chaudhary" userId="d6020b84-cff7-415a-ac0f-6780289c2254" providerId="ADAL" clId="{74858FFF-7B23-430E-A0EE-D60A6FEA32B3}" dt="2023-12-22T10:16:09.942" v="1935"/>
              <pc2:cmMkLst xmlns:pc2="http://schemas.microsoft.com/office/powerpoint/2019/9/main/command">
                <pc:docMk/>
                <pc:sldMk cId="1600160390" sldId="298"/>
                <pc2:cmMk id="{6BD2A466-F3B3-432C-8A23-BDB81492078E}"/>
              </pc2:cmMkLst>
            </pc226:cmChg>
            <pc226:cmChg xmlns:pc226="http://schemas.microsoft.com/office/powerpoint/2022/06/main/command" chg="mod modRxn">
              <pc226:chgData name="tanishqa Chaudhary" userId="d6020b84-cff7-415a-ac0f-6780289c2254" providerId="ADAL" clId="{74858FFF-7B23-430E-A0EE-D60A6FEA32B3}" dt="2023-12-18T05:50:13.238" v="455"/>
              <pc2:cmMkLst xmlns:pc2="http://schemas.microsoft.com/office/powerpoint/2019/9/main/command">
                <pc:docMk/>
                <pc:sldMk cId="1600160390" sldId="298"/>
                <pc2:cmMk id="{82A6CC98-84AF-4C07-894C-328A1CD1153B}"/>
              </pc2:cmMkLst>
            </pc226:cmChg>
          </p:ext>
        </pc:extLst>
      </pc:sldChg>
      <pc:sldChg chg="modSp mod">
        <pc:chgData name="tanishqa Chaudhary" userId="d6020b84-cff7-415a-ac0f-6780289c2254" providerId="ADAL" clId="{74858FFF-7B23-430E-A0EE-D60A6FEA32B3}" dt="2023-12-18T16:14:56.940" v="1553" actId="20577"/>
        <pc:sldMkLst>
          <pc:docMk/>
          <pc:sldMk cId="1563244038" sldId="301"/>
        </pc:sldMkLst>
        <pc:spChg chg="mod">
          <ac:chgData name="tanishqa Chaudhary" userId="d6020b84-cff7-415a-ac0f-6780289c2254" providerId="ADAL" clId="{74858FFF-7B23-430E-A0EE-D60A6FEA32B3}" dt="2023-12-18T16:14:56.940" v="1553" actId="20577"/>
          <ac:spMkLst>
            <pc:docMk/>
            <pc:sldMk cId="1563244038" sldId="301"/>
            <ac:spMk id="25" creationId="{9EB17C61-05F8-392F-4048-1233AC59FDAE}"/>
          </ac:spMkLst>
        </pc:spChg>
      </pc:sldChg>
      <pc:sldChg chg="modSp mod modCm">
        <pc:chgData name="tanishqa Chaudhary" userId="d6020b84-cff7-415a-ac0f-6780289c2254" providerId="ADAL" clId="{74858FFF-7B23-430E-A0EE-D60A6FEA32B3}" dt="2023-12-18T05:58:18.071" v="478"/>
        <pc:sldMkLst>
          <pc:docMk/>
          <pc:sldMk cId="1358254513" sldId="303"/>
        </pc:sldMkLst>
        <pc:spChg chg="mod">
          <ac:chgData name="tanishqa Chaudhary" userId="d6020b84-cff7-415a-ac0f-6780289c2254" providerId="ADAL" clId="{74858FFF-7B23-430E-A0EE-D60A6FEA32B3}" dt="2023-12-18T05:58:07.031" v="477"/>
          <ac:spMkLst>
            <pc:docMk/>
            <pc:sldMk cId="1358254513" sldId="303"/>
            <ac:spMk id="25" creationId="{9EB17C61-05F8-392F-4048-1233AC59FDAE}"/>
          </ac:spMkLst>
        </pc:spChg>
        <pc:extLst>
          <p:ext xmlns:p="http://schemas.openxmlformats.org/presentationml/2006/main" uri="{D6D511B9-2390-475A-947B-AFAB55BFBCF1}">
            <pc226:cmChg xmlns:pc226="http://schemas.microsoft.com/office/powerpoint/2022/06/main/command" chg="mod modRxn">
              <pc226:chgData name="tanishqa Chaudhary" userId="d6020b84-cff7-415a-ac0f-6780289c2254" providerId="ADAL" clId="{74858FFF-7B23-430E-A0EE-D60A6FEA32B3}" dt="2023-12-18T05:58:18.071" v="478"/>
              <pc2:cmMkLst xmlns:pc2="http://schemas.microsoft.com/office/powerpoint/2019/9/main/command">
                <pc:docMk/>
                <pc:sldMk cId="1358254513" sldId="303"/>
                <pc2:cmMk id="{D7A1AFC1-A531-4C17-8BDF-5743BD46CB7E}"/>
              </pc2:cmMkLst>
            </pc226:cmChg>
          </p:ext>
        </pc:extLst>
      </pc:sldChg>
      <pc:sldChg chg="delSp">
        <pc:chgData name="tanishqa Chaudhary" userId="d6020b84-cff7-415a-ac0f-6780289c2254" providerId="ADAL" clId="{74858FFF-7B23-430E-A0EE-D60A6FEA32B3}" dt="2023-12-18T07:28:26.426" v="1041" actId="478"/>
        <pc:sldMkLst>
          <pc:docMk/>
          <pc:sldMk cId="2936168867" sldId="322"/>
        </pc:sldMkLst>
        <pc:spChg chg="del">
          <ac:chgData name="tanishqa Chaudhary" userId="d6020b84-cff7-415a-ac0f-6780289c2254" providerId="ADAL" clId="{74858FFF-7B23-430E-A0EE-D60A6FEA32B3}" dt="2023-12-18T07:28:26.426" v="1041" actId="478"/>
          <ac:spMkLst>
            <pc:docMk/>
            <pc:sldMk cId="2936168867" sldId="322"/>
            <ac:spMk id="2" creationId="{29B20810-BD1A-90D9-6B8A-FE11B8C0AC13}"/>
          </ac:spMkLst>
        </pc:spChg>
      </pc:sldChg>
      <pc:sldChg chg="delSp modSp mod">
        <pc:chgData name="tanishqa Chaudhary" userId="d6020b84-cff7-415a-ac0f-6780289c2254" providerId="ADAL" clId="{74858FFF-7B23-430E-A0EE-D60A6FEA32B3}" dt="2023-12-18T07:28:31.691" v="1043" actId="478"/>
        <pc:sldMkLst>
          <pc:docMk/>
          <pc:sldMk cId="745880650" sldId="323"/>
        </pc:sldMkLst>
        <pc:spChg chg="del mod">
          <ac:chgData name="tanishqa Chaudhary" userId="d6020b84-cff7-415a-ac0f-6780289c2254" providerId="ADAL" clId="{74858FFF-7B23-430E-A0EE-D60A6FEA32B3}" dt="2023-12-18T07:28:31.691" v="1043" actId="478"/>
          <ac:spMkLst>
            <pc:docMk/>
            <pc:sldMk cId="745880650" sldId="323"/>
            <ac:spMk id="2" creationId="{29B20810-BD1A-90D9-6B8A-FE11B8C0AC13}"/>
          </ac:spMkLst>
        </pc:spChg>
      </pc:sldChg>
      <pc:sldChg chg="addSp delSp modSp mod modCm modNotesTx">
        <pc:chgData name="tanishqa Chaudhary" userId="d6020b84-cff7-415a-ac0f-6780289c2254" providerId="ADAL" clId="{74858FFF-7B23-430E-A0EE-D60A6FEA32B3}" dt="2023-12-22T10:22:17.609" v="1947" actId="20577"/>
        <pc:sldMkLst>
          <pc:docMk/>
          <pc:sldMk cId="1664861619" sldId="327"/>
        </pc:sldMkLst>
        <pc:spChg chg="mod">
          <ac:chgData name="tanishqa Chaudhary" userId="d6020b84-cff7-415a-ac0f-6780289c2254" providerId="ADAL" clId="{74858FFF-7B23-430E-A0EE-D60A6FEA32B3}" dt="2023-12-22T10:15:40.941" v="1931" actId="1036"/>
          <ac:spMkLst>
            <pc:docMk/>
            <pc:sldMk cId="1664861619" sldId="327"/>
            <ac:spMk id="3" creationId="{5AE4EE60-38AE-9853-DFA1-577B39DDE8DC}"/>
          </ac:spMkLst>
        </pc:spChg>
        <pc:spChg chg="mod">
          <ac:chgData name="tanishqa Chaudhary" userId="d6020b84-cff7-415a-ac0f-6780289c2254" providerId="ADAL" clId="{74858FFF-7B23-430E-A0EE-D60A6FEA32B3}" dt="2023-12-22T10:22:17.609" v="1947" actId="20577"/>
          <ac:spMkLst>
            <pc:docMk/>
            <pc:sldMk cId="1664861619" sldId="327"/>
            <ac:spMk id="5" creationId="{91D534B9-402F-9F83-F91E-3BE3DB869EDA}"/>
          </ac:spMkLst>
        </pc:spChg>
        <pc:spChg chg="mod">
          <ac:chgData name="tanishqa Chaudhary" userId="d6020b84-cff7-415a-ac0f-6780289c2254" providerId="ADAL" clId="{74858FFF-7B23-430E-A0EE-D60A6FEA32B3}" dt="2023-12-18T16:59:02.118" v="1582"/>
          <ac:spMkLst>
            <pc:docMk/>
            <pc:sldMk cId="1664861619" sldId="327"/>
            <ac:spMk id="7" creationId="{DA7BC85B-9CA4-BD02-C544-950B513FF7E0}"/>
          </ac:spMkLst>
        </pc:spChg>
        <pc:spChg chg="mod">
          <ac:chgData name="tanishqa Chaudhary" userId="d6020b84-cff7-415a-ac0f-6780289c2254" providerId="ADAL" clId="{74858FFF-7B23-430E-A0EE-D60A6FEA32B3}" dt="2023-12-18T05:46:05.185" v="389"/>
          <ac:spMkLst>
            <pc:docMk/>
            <pc:sldMk cId="1664861619" sldId="327"/>
            <ac:spMk id="33" creationId="{E272C4E0-9281-153B-65C5-00F3A6538E7B}"/>
          </ac:spMkLst>
        </pc:spChg>
        <pc:cxnChg chg="add del mod replST">
          <ac:chgData name="tanishqa Chaudhary" userId="d6020b84-cff7-415a-ac0f-6780289c2254" providerId="ADAL" clId="{74858FFF-7B23-430E-A0EE-D60A6FEA32B3}" dt="2023-12-18T05:49:44.023" v="413"/>
          <ac:cxnSpMkLst>
            <pc:docMk/>
            <pc:sldMk cId="1664861619" sldId="327"/>
            <ac:cxnSpMk id="36" creationId="{5F34F563-2AE1-A9A5-A077-1851897BAB0D}"/>
          </ac:cxnSpMkLst>
        </pc:cxnChg>
        <pc:cxnChg chg="add del mod replST">
          <ac:chgData name="tanishqa Chaudhary" userId="d6020b84-cff7-415a-ac0f-6780289c2254" providerId="ADAL" clId="{74858FFF-7B23-430E-A0EE-D60A6FEA32B3}" dt="2023-12-18T16:59:02.118" v="1584"/>
          <ac:cxnSpMkLst>
            <pc:docMk/>
            <pc:sldMk cId="1664861619" sldId="327"/>
            <ac:cxnSpMk id="37" creationId="{BA2187FB-4728-BCE9-9BA2-747B18FFAEDF}"/>
          </ac:cxnSpMkLst>
        </pc:cxnChg>
        <pc:extLst>
          <p:ext xmlns:p="http://schemas.openxmlformats.org/presentationml/2006/main" uri="{D6D511B9-2390-475A-947B-AFAB55BFBCF1}">
            <pc226:cmChg xmlns:pc226="http://schemas.microsoft.com/office/powerpoint/2022/06/main/command" chg="mod modRxn">
              <pc226:chgData name="tanishqa Chaudhary" userId="d6020b84-cff7-415a-ac0f-6780289c2254" providerId="ADAL" clId="{74858FFF-7B23-430E-A0EE-D60A6FEA32B3}" dt="2023-12-18T05:52:37.007" v="459"/>
              <pc2:cmMkLst xmlns:pc2="http://schemas.microsoft.com/office/powerpoint/2019/9/main/command">
                <pc:docMk/>
                <pc:sldMk cId="1664861619" sldId="327"/>
                <pc2:cmMk id="{4FCA3A04-60E8-4B07-A134-E9C6DD5688DA}"/>
              </pc2:cmMkLst>
            </pc226:cmChg>
            <pc226:cmChg xmlns:pc226="http://schemas.microsoft.com/office/powerpoint/2022/06/main/command" chg="mod modRxn">
              <pc226:chgData name="tanishqa Chaudhary" userId="d6020b84-cff7-415a-ac0f-6780289c2254" providerId="ADAL" clId="{74858FFF-7B23-430E-A0EE-D60A6FEA32B3}" dt="2023-12-22T10:22:17.609" v="1947" actId="20577"/>
              <pc2:cmMkLst xmlns:pc2="http://schemas.microsoft.com/office/powerpoint/2019/9/main/command">
                <pc:docMk/>
                <pc:sldMk cId="1664861619" sldId="327"/>
                <pc2:cmMk id="{02D9842F-1496-475C-9157-94ECAFBADFE9}"/>
              </pc2:cmMkLst>
            </pc226:cmChg>
            <pc226:cmChg xmlns:pc226="http://schemas.microsoft.com/office/powerpoint/2022/06/main/command" chg="mod modRxn">
              <pc226:chgData name="tanishqa Chaudhary" userId="d6020b84-cff7-415a-ac0f-6780289c2254" providerId="ADAL" clId="{74858FFF-7B23-430E-A0EE-D60A6FEA32B3}" dt="2023-12-18T05:52:33.391" v="458"/>
              <pc2:cmMkLst xmlns:pc2="http://schemas.microsoft.com/office/powerpoint/2019/9/main/command">
                <pc:docMk/>
                <pc:sldMk cId="1664861619" sldId="327"/>
                <pc2:cmMk id="{3D6C39DA-B437-4DA6-AFD2-0C461EEE5C03}"/>
              </pc2:cmMkLst>
            </pc226:cmChg>
          </p:ext>
        </pc:extLst>
      </pc:sldChg>
      <pc:sldChg chg="modSp mod modCm modNotesTx">
        <pc:chgData name="tanishqa Chaudhary" userId="d6020b84-cff7-415a-ac0f-6780289c2254" providerId="ADAL" clId="{74858FFF-7B23-430E-A0EE-D60A6FEA32B3}" dt="2023-12-27T06:49:02.744" v="3426" actId="20577"/>
        <pc:sldMkLst>
          <pc:docMk/>
          <pc:sldMk cId="95668117" sldId="328"/>
        </pc:sldMkLst>
        <pc:spChg chg="mod">
          <ac:chgData name="tanishqa Chaudhary" userId="d6020b84-cff7-415a-ac0f-6780289c2254" providerId="ADAL" clId="{74858FFF-7B23-430E-A0EE-D60A6FEA32B3}" dt="2023-12-22T10:25:52.484" v="2053" actId="33524"/>
          <ac:spMkLst>
            <pc:docMk/>
            <pc:sldMk cId="95668117" sldId="328"/>
            <ac:spMk id="7" creationId="{1FD50DF3-F102-B7E4-DBEE-3D94F5408715}"/>
          </ac:spMkLst>
        </pc:spChg>
        <pc:spChg chg="mod">
          <ac:chgData name="tanishqa Chaudhary" userId="d6020b84-cff7-415a-ac0f-6780289c2254" providerId="ADAL" clId="{74858FFF-7B23-430E-A0EE-D60A6FEA32B3}" dt="2023-12-27T06:25:32.203" v="3177" actId="20577"/>
          <ac:spMkLst>
            <pc:docMk/>
            <pc:sldMk cId="95668117" sldId="328"/>
            <ac:spMk id="32" creationId="{C45CBD33-A358-7A9E-A167-1AFC67E2C0EC}"/>
          </ac:spMkLst>
        </pc:spChg>
        <pc:grpChg chg="mod">
          <ac:chgData name="tanishqa Chaudhary" userId="d6020b84-cff7-415a-ac0f-6780289c2254" providerId="ADAL" clId="{74858FFF-7B23-430E-A0EE-D60A6FEA32B3}" dt="2023-12-19T07:19:15.974" v="1829" actId="1035"/>
          <ac:grpSpMkLst>
            <pc:docMk/>
            <pc:sldMk cId="95668117" sldId="328"/>
            <ac:grpSpMk id="2" creationId="{47D5D773-7D7A-4AB3-E13C-D360D7E3213E}"/>
          </ac:grpSpMkLst>
        </pc:grpChg>
        <pc:extLst>
          <p:ext xmlns:p="http://schemas.openxmlformats.org/presentationml/2006/main" uri="{D6D511B9-2390-475A-947B-AFAB55BFBCF1}">
            <pc226:cmChg xmlns:pc226="http://schemas.microsoft.com/office/powerpoint/2022/06/main/command" chg="mod">
              <pc226:chgData name="tanishqa Chaudhary" userId="d6020b84-cff7-415a-ac0f-6780289c2254" providerId="ADAL" clId="{74858FFF-7B23-430E-A0EE-D60A6FEA32B3}" dt="2023-12-22T10:28:43.418" v="2058"/>
              <pc2:cmMkLst xmlns:pc2="http://schemas.microsoft.com/office/powerpoint/2019/9/main/command">
                <pc:docMk/>
                <pc:sldMk cId="95668117" sldId="328"/>
                <pc2:cmMk id="{CBED9623-51E5-4CB1-9BCA-F120D8E544A3}"/>
              </pc2:cmMkLst>
              <pc226:cmRplyChg chg="add">
                <pc226:chgData name="tanishqa Chaudhary" userId="d6020b84-cff7-415a-ac0f-6780289c2254" providerId="ADAL" clId="{74858FFF-7B23-430E-A0EE-D60A6FEA32B3}" dt="2023-12-22T10:28:43.418" v="2058"/>
                <pc2:cmRplyMkLst xmlns:pc2="http://schemas.microsoft.com/office/powerpoint/2019/9/main/command">
                  <pc:docMk/>
                  <pc:sldMk cId="95668117" sldId="328"/>
                  <pc2:cmMk id="{CBED9623-51E5-4CB1-9BCA-F120D8E544A3}"/>
                  <pc2:cmRplyMk id="{DFB0FF2D-57F0-4FB4-BD39-D931A0F9D65D}"/>
                </pc2:cmRplyMkLst>
              </pc226:cmRplyChg>
            </pc226:cmChg>
            <pc226:cmChg xmlns:pc226="http://schemas.microsoft.com/office/powerpoint/2022/06/main/command" chg="mod modRxn">
              <pc226:chgData name="tanishqa Chaudhary" userId="d6020b84-cff7-415a-ac0f-6780289c2254" providerId="ADAL" clId="{74858FFF-7B23-430E-A0EE-D60A6FEA32B3}" dt="2023-12-22T10:24:45.282" v="2032" actId="20577"/>
              <pc2:cmMkLst xmlns:pc2="http://schemas.microsoft.com/office/powerpoint/2019/9/main/command">
                <pc:docMk/>
                <pc:sldMk cId="95668117" sldId="328"/>
                <pc2:cmMk id="{AD525A2E-6C73-4080-A7F4-1E6D385981CB}"/>
              </pc2:cmMkLst>
            </pc226:cmChg>
            <pc226:cmChg xmlns:pc226="http://schemas.microsoft.com/office/powerpoint/2022/06/main/command" chg="mod modRxn">
              <pc226:chgData name="tanishqa Chaudhary" userId="d6020b84-cff7-415a-ac0f-6780289c2254" providerId="ADAL" clId="{74858FFF-7B23-430E-A0EE-D60A6FEA32B3}" dt="2023-12-22T10:26:19.991" v="2056"/>
              <pc2:cmMkLst xmlns:pc2="http://schemas.microsoft.com/office/powerpoint/2019/9/main/command">
                <pc:docMk/>
                <pc:sldMk cId="95668117" sldId="328"/>
                <pc2:cmMk id="{F595D83F-5B98-44B5-84E2-A1F5528ABF76}"/>
              </pc2:cmMkLst>
              <pc226:cmRplyChg chg="add">
                <pc226:chgData name="tanishqa Chaudhary" userId="d6020b84-cff7-415a-ac0f-6780289c2254" providerId="ADAL" clId="{74858FFF-7B23-430E-A0EE-D60A6FEA32B3}" dt="2023-12-22T10:26:17.018" v="2055"/>
                <pc2:cmRplyMkLst xmlns:pc2="http://schemas.microsoft.com/office/powerpoint/2019/9/main/command">
                  <pc:docMk/>
                  <pc:sldMk cId="95668117" sldId="328"/>
                  <pc2:cmMk id="{F595D83F-5B98-44B5-84E2-A1F5528ABF76}"/>
                  <pc2:cmRplyMk id="{CB3CC3EB-8468-4F2C-9FF1-F76C8948B536}"/>
                </pc2:cmRplyMkLst>
              </pc226:cmRplyChg>
            </pc226:cmChg>
            <pc226:cmChg xmlns:pc226="http://schemas.microsoft.com/office/powerpoint/2022/06/main/command" chg="mod modRxn">
              <pc226:chgData name="tanishqa Chaudhary" userId="d6020b84-cff7-415a-ac0f-6780289c2254" providerId="ADAL" clId="{74858FFF-7B23-430E-A0EE-D60A6FEA32B3}" dt="2023-12-22T10:24:56.278" v="2034"/>
              <pc2:cmMkLst xmlns:pc2="http://schemas.microsoft.com/office/powerpoint/2019/9/main/command">
                <pc:docMk/>
                <pc:sldMk cId="95668117" sldId="328"/>
                <pc2:cmMk id="{B90A4964-8146-4AD0-8B1A-BABE5065F1F0}"/>
              </pc2:cmMkLst>
            </pc226:cmChg>
            <pc226:cmChg xmlns:pc226="http://schemas.microsoft.com/office/powerpoint/2022/06/main/command" chg="mod modRxn">
              <pc226:chgData name="tanishqa Chaudhary" userId="d6020b84-cff7-415a-ac0f-6780289c2254" providerId="ADAL" clId="{74858FFF-7B23-430E-A0EE-D60A6FEA32B3}" dt="2023-12-22T10:24:53.122" v="2033"/>
              <pc2:cmMkLst xmlns:pc2="http://schemas.microsoft.com/office/powerpoint/2019/9/main/command">
                <pc:docMk/>
                <pc:sldMk cId="95668117" sldId="328"/>
                <pc2:cmMk id="{C372786F-4DF9-453F-91E1-F895B73726B6}"/>
              </pc2:cmMkLst>
            </pc226:cmChg>
            <pc226:cmChg xmlns:pc226="http://schemas.microsoft.com/office/powerpoint/2022/06/main/command" chg="mod modRxn">
              <pc226:chgData name="tanishqa Chaudhary" userId="d6020b84-cff7-415a-ac0f-6780289c2254" providerId="ADAL" clId="{74858FFF-7B23-430E-A0EE-D60A6FEA32B3}" dt="2023-12-22T10:26:23.254" v="2057"/>
              <pc2:cmMkLst xmlns:pc2="http://schemas.microsoft.com/office/powerpoint/2019/9/main/command">
                <pc:docMk/>
                <pc:sldMk cId="95668117" sldId="328"/>
                <pc2:cmMk id="{195995A1-720B-44ED-A790-4468CEC7038B}"/>
              </pc2:cmMkLst>
            </pc226:cmChg>
            <pc226:cmChg xmlns:pc226="http://schemas.microsoft.com/office/powerpoint/2022/06/main/command" chg="mod modRxn">
              <pc226:chgData name="tanishqa Chaudhary" userId="d6020b84-cff7-415a-ac0f-6780289c2254" providerId="ADAL" clId="{74858FFF-7B23-430E-A0EE-D60A6FEA32B3}" dt="2023-12-22T10:26:06.410" v="2054"/>
              <pc2:cmMkLst xmlns:pc2="http://schemas.microsoft.com/office/powerpoint/2019/9/main/command">
                <pc:docMk/>
                <pc:sldMk cId="95668117" sldId="328"/>
                <pc2:cmMk id="{2D612FD3-DF6D-470D-999F-28FFB3BB35C3}"/>
              </pc2:cmMkLst>
            </pc226:cmChg>
            <pc226:cmChg xmlns:pc226="http://schemas.microsoft.com/office/powerpoint/2022/06/main/command" chg="mod modRxn">
              <pc226:chgData name="tanishqa Chaudhary" userId="d6020b84-cff7-415a-ac0f-6780289c2254" providerId="ADAL" clId="{74858FFF-7B23-430E-A0EE-D60A6FEA32B3}" dt="2023-12-18T05:55:14.079" v="467"/>
              <pc2:cmMkLst xmlns:pc2="http://schemas.microsoft.com/office/powerpoint/2019/9/main/command">
                <pc:docMk/>
                <pc:sldMk cId="95668117" sldId="328"/>
                <pc2:cmMk id="{082DBADC-919B-4A38-ABA5-3272453F661E}"/>
              </pc2:cmMkLst>
            </pc226:cmChg>
          </p:ext>
        </pc:extLst>
      </pc:sldChg>
      <pc:sldChg chg="modSp mod modCm">
        <pc:chgData name="tanishqa Chaudhary" userId="d6020b84-cff7-415a-ac0f-6780289c2254" providerId="ADAL" clId="{74858FFF-7B23-430E-A0EE-D60A6FEA32B3}" dt="2023-12-22T10:30:58.881" v="2113"/>
        <pc:sldMkLst>
          <pc:docMk/>
          <pc:sldMk cId="2468003694" sldId="329"/>
        </pc:sldMkLst>
        <pc:spChg chg="mod">
          <ac:chgData name="tanishqa Chaudhary" userId="d6020b84-cff7-415a-ac0f-6780289c2254" providerId="ADAL" clId="{74858FFF-7B23-430E-A0EE-D60A6FEA32B3}" dt="2023-12-22T10:29:07.972" v="2059" actId="255"/>
          <ac:spMkLst>
            <pc:docMk/>
            <pc:sldMk cId="2468003694" sldId="329"/>
            <ac:spMk id="4" creationId="{AE5AAEE4-B2F4-4F8A-12C3-EB7807216C53}"/>
          </ac:spMkLst>
        </pc:spChg>
        <pc:spChg chg="mod">
          <ac:chgData name="tanishqa Chaudhary" userId="d6020b84-cff7-415a-ac0f-6780289c2254" providerId="ADAL" clId="{74858FFF-7B23-430E-A0EE-D60A6FEA32B3}" dt="2023-12-22T10:29:13.419" v="2060" actId="255"/>
          <ac:spMkLst>
            <pc:docMk/>
            <pc:sldMk cId="2468003694" sldId="329"/>
            <ac:spMk id="9" creationId="{0AD5F4B5-7D99-3315-DE90-10F8AD49F320}"/>
          </ac:spMkLst>
        </pc:spChg>
        <pc:spChg chg="mod">
          <ac:chgData name="tanishqa Chaudhary" userId="d6020b84-cff7-415a-ac0f-6780289c2254" providerId="ADAL" clId="{74858FFF-7B23-430E-A0EE-D60A6FEA32B3}" dt="2023-12-22T10:30:36.039" v="2112" actId="20577"/>
          <ac:spMkLst>
            <pc:docMk/>
            <pc:sldMk cId="2468003694" sldId="329"/>
            <ac:spMk id="32" creationId="{C45CBD33-A358-7A9E-A167-1AFC67E2C0EC}"/>
          </ac:spMkLst>
        </pc:spChg>
        <pc:extLst>
          <p:ext xmlns:p="http://schemas.openxmlformats.org/presentationml/2006/main" uri="{D6D511B9-2390-475A-947B-AFAB55BFBCF1}">
            <pc226:cmChg xmlns:pc226="http://schemas.microsoft.com/office/powerpoint/2022/06/main/command" chg="mod modRxn">
              <pc226:chgData name="tanishqa Chaudhary" userId="d6020b84-cff7-415a-ac0f-6780289c2254" providerId="ADAL" clId="{74858FFF-7B23-430E-A0EE-D60A6FEA32B3}" dt="2023-12-22T10:30:36.039" v="2112" actId="20577"/>
              <pc2:cmMkLst xmlns:pc2="http://schemas.microsoft.com/office/powerpoint/2019/9/main/command">
                <pc:docMk/>
                <pc:sldMk cId="2468003694" sldId="329"/>
                <pc2:cmMk id="{CC308B42-0B08-431E-954E-58E0E4A4F2A5}"/>
              </pc2:cmMkLst>
            </pc226:cmChg>
            <pc226:cmChg xmlns:pc226="http://schemas.microsoft.com/office/powerpoint/2022/06/main/command" chg="mod modRxn">
              <pc226:chgData name="tanishqa Chaudhary" userId="d6020b84-cff7-415a-ac0f-6780289c2254" providerId="ADAL" clId="{74858FFF-7B23-430E-A0EE-D60A6FEA32B3}" dt="2023-12-22T10:30:58.881" v="2113"/>
              <pc2:cmMkLst xmlns:pc2="http://schemas.microsoft.com/office/powerpoint/2019/9/main/command">
                <pc:docMk/>
                <pc:sldMk cId="2468003694" sldId="329"/>
                <pc2:cmMk id="{53C9289E-ADB6-403F-9C6A-932AC987FB88}"/>
              </pc2:cmMkLst>
              <pc226:cmRplyChg chg="add">
                <pc226:chgData name="tanishqa Chaudhary" userId="d6020b84-cff7-415a-ac0f-6780289c2254" providerId="ADAL" clId="{74858FFF-7B23-430E-A0EE-D60A6FEA32B3}" dt="2023-12-22T10:30:58.881" v="2113"/>
                <pc2:cmRplyMkLst xmlns:pc2="http://schemas.microsoft.com/office/powerpoint/2019/9/main/command">
                  <pc:docMk/>
                  <pc:sldMk cId="2468003694" sldId="329"/>
                  <pc2:cmMk id="{53C9289E-ADB6-403F-9C6A-932AC987FB88}"/>
                  <pc2:cmRplyMk id="{83CC8957-6D6D-4975-84D1-B8B710783349}"/>
                </pc2:cmRplyMkLst>
              </pc226:cmRplyChg>
            </pc226:cmChg>
          </p:ext>
        </pc:extLst>
      </pc:sldChg>
      <pc:sldChg chg="addSp delSp modSp mod modCm">
        <pc:chgData name="tanishqa Chaudhary" userId="d6020b84-cff7-415a-ac0f-6780289c2254" providerId="ADAL" clId="{74858FFF-7B23-430E-A0EE-D60A6FEA32B3}" dt="2023-12-22T12:03:17.746" v="3088" actId="1076"/>
        <pc:sldMkLst>
          <pc:docMk/>
          <pc:sldMk cId="3991982567" sldId="334"/>
        </pc:sldMkLst>
        <pc:spChg chg="mod">
          <ac:chgData name="tanishqa Chaudhary" userId="d6020b84-cff7-415a-ac0f-6780289c2254" providerId="ADAL" clId="{74858FFF-7B23-430E-A0EE-D60A6FEA32B3}" dt="2023-12-22T10:37:28.501" v="2174" actId="1076"/>
          <ac:spMkLst>
            <pc:docMk/>
            <pc:sldMk cId="3991982567" sldId="334"/>
            <ac:spMk id="2" creationId="{D0142FC2-B296-C967-8486-15DD269DB7C1}"/>
          </ac:spMkLst>
        </pc:spChg>
        <pc:spChg chg="mod">
          <ac:chgData name="tanishqa Chaudhary" userId="d6020b84-cff7-415a-ac0f-6780289c2254" providerId="ADAL" clId="{74858FFF-7B23-430E-A0EE-D60A6FEA32B3}" dt="2023-12-22T10:36:57.798" v="2171" actId="1076"/>
          <ac:spMkLst>
            <pc:docMk/>
            <pc:sldMk cId="3991982567" sldId="334"/>
            <ac:spMk id="3" creationId="{160E7DB6-227C-006F-7555-42CF5A6F8BF4}"/>
          </ac:spMkLst>
        </pc:spChg>
        <pc:spChg chg="mod">
          <ac:chgData name="tanishqa Chaudhary" userId="d6020b84-cff7-415a-ac0f-6780289c2254" providerId="ADAL" clId="{74858FFF-7B23-430E-A0EE-D60A6FEA32B3}" dt="2023-12-22T12:03:05.196" v="3087" actId="1076"/>
          <ac:spMkLst>
            <pc:docMk/>
            <pc:sldMk cId="3991982567" sldId="334"/>
            <ac:spMk id="4" creationId="{2ACB8CFE-DAD1-31C9-A391-8F7A8B80025F}"/>
          </ac:spMkLst>
        </pc:spChg>
        <pc:spChg chg="mod">
          <ac:chgData name="tanishqa Chaudhary" userId="d6020b84-cff7-415a-ac0f-6780289c2254" providerId="ADAL" clId="{74858FFF-7B23-430E-A0EE-D60A6FEA32B3}" dt="2023-12-22T12:03:17.746" v="3088" actId="1076"/>
          <ac:spMkLst>
            <pc:docMk/>
            <pc:sldMk cId="3991982567" sldId="334"/>
            <ac:spMk id="11" creationId="{F2B3D2D6-A522-A232-1811-5CEC7E878134}"/>
          </ac:spMkLst>
        </pc:spChg>
        <pc:spChg chg="mod topLvl">
          <ac:chgData name="tanishqa Chaudhary" userId="d6020b84-cff7-415a-ac0f-6780289c2254" providerId="ADAL" clId="{74858FFF-7B23-430E-A0EE-D60A6FEA32B3}" dt="2023-12-22T10:37:40.303" v="2176" actId="1076"/>
          <ac:spMkLst>
            <pc:docMk/>
            <pc:sldMk cId="3991982567" sldId="334"/>
            <ac:spMk id="22" creationId="{D682B4D1-E0EE-4F47-9B86-AD2965957008}"/>
          </ac:spMkLst>
        </pc:spChg>
        <pc:spChg chg="mod">
          <ac:chgData name="tanishqa Chaudhary" userId="d6020b84-cff7-415a-ac0f-6780289c2254" providerId="ADAL" clId="{74858FFF-7B23-430E-A0EE-D60A6FEA32B3}" dt="2023-12-22T10:32:53.261" v="2125" actId="165"/>
          <ac:spMkLst>
            <pc:docMk/>
            <pc:sldMk cId="3991982567" sldId="334"/>
            <ac:spMk id="24" creationId="{ED51AE4B-FE92-4113-A9E6-78C3B73A08DC}"/>
          </ac:spMkLst>
        </pc:spChg>
        <pc:spChg chg="mod">
          <ac:chgData name="tanishqa Chaudhary" userId="d6020b84-cff7-415a-ac0f-6780289c2254" providerId="ADAL" clId="{74858FFF-7B23-430E-A0EE-D60A6FEA32B3}" dt="2023-12-22T10:32:53.261" v="2125" actId="165"/>
          <ac:spMkLst>
            <pc:docMk/>
            <pc:sldMk cId="3991982567" sldId="334"/>
            <ac:spMk id="25" creationId="{CF883272-5507-4C2B-8DB5-815FC7D4C7D2}"/>
          </ac:spMkLst>
        </pc:spChg>
        <pc:spChg chg="add del mod">
          <ac:chgData name="tanishqa Chaudhary" userId="d6020b84-cff7-415a-ac0f-6780289c2254" providerId="ADAL" clId="{74858FFF-7B23-430E-A0EE-D60A6FEA32B3}" dt="2023-12-22T10:35:44.164" v="2155" actId="478"/>
          <ac:spMkLst>
            <pc:docMk/>
            <pc:sldMk cId="3991982567" sldId="334"/>
            <ac:spMk id="26" creationId="{1D3FD43B-86FD-3026-77DD-77710678C792}"/>
          </ac:spMkLst>
        </pc:spChg>
        <pc:spChg chg="mod">
          <ac:chgData name="tanishqa Chaudhary" userId="d6020b84-cff7-415a-ac0f-6780289c2254" providerId="ADAL" clId="{74858FFF-7B23-430E-A0EE-D60A6FEA32B3}" dt="2023-12-22T10:32:53.261" v="2125" actId="165"/>
          <ac:spMkLst>
            <pc:docMk/>
            <pc:sldMk cId="3991982567" sldId="334"/>
            <ac:spMk id="27" creationId="{A7260096-4E10-4DD4-846B-AD5F99964F3B}"/>
          </ac:spMkLst>
        </pc:spChg>
        <pc:spChg chg="mod">
          <ac:chgData name="tanishqa Chaudhary" userId="d6020b84-cff7-415a-ac0f-6780289c2254" providerId="ADAL" clId="{74858FFF-7B23-430E-A0EE-D60A6FEA32B3}" dt="2023-12-22T10:32:53.261" v="2125" actId="165"/>
          <ac:spMkLst>
            <pc:docMk/>
            <pc:sldMk cId="3991982567" sldId="334"/>
            <ac:spMk id="29" creationId="{A8C73889-7189-4E65-8058-A0B4C8D5CDEC}"/>
          </ac:spMkLst>
        </pc:spChg>
        <pc:spChg chg="mod">
          <ac:chgData name="tanishqa Chaudhary" userId="d6020b84-cff7-415a-ac0f-6780289c2254" providerId="ADAL" clId="{74858FFF-7B23-430E-A0EE-D60A6FEA32B3}" dt="2023-12-22T10:32:53.261" v="2125" actId="165"/>
          <ac:spMkLst>
            <pc:docMk/>
            <pc:sldMk cId="3991982567" sldId="334"/>
            <ac:spMk id="33" creationId="{0B3A4E90-5857-4E38-9530-C6DD56AE96AB}"/>
          </ac:spMkLst>
        </pc:spChg>
        <pc:spChg chg="mod">
          <ac:chgData name="tanishqa Chaudhary" userId="d6020b84-cff7-415a-ac0f-6780289c2254" providerId="ADAL" clId="{74858FFF-7B23-430E-A0EE-D60A6FEA32B3}" dt="2023-12-22T10:32:53.261" v="2125" actId="165"/>
          <ac:spMkLst>
            <pc:docMk/>
            <pc:sldMk cId="3991982567" sldId="334"/>
            <ac:spMk id="36" creationId="{0BFF91FD-3D01-4DA4-B025-2757CED521D0}"/>
          </ac:spMkLst>
        </pc:spChg>
        <pc:spChg chg="mod">
          <ac:chgData name="tanishqa Chaudhary" userId="d6020b84-cff7-415a-ac0f-6780289c2254" providerId="ADAL" clId="{74858FFF-7B23-430E-A0EE-D60A6FEA32B3}" dt="2023-12-22T10:32:53.261" v="2125" actId="165"/>
          <ac:spMkLst>
            <pc:docMk/>
            <pc:sldMk cId="3991982567" sldId="334"/>
            <ac:spMk id="47" creationId="{421B5B19-4EC6-41B4-A426-848407F9FCE8}"/>
          </ac:spMkLst>
        </pc:spChg>
        <pc:spChg chg="mod">
          <ac:chgData name="tanishqa Chaudhary" userId="d6020b84-cff7-415a-ac0f-6780289c2254" providerId="ADAL" clId="{74858FFF-7B23-430E-A0EE-D60A6FEA32B3}" dt="2023-12-22T10:32:53.261" v="2125" actId="165"/>
          <ac:spMkLst>
            <pc:docMk/>
            <pc:sldMk cId="3991982567" sldId="334"/>
            <ac:spMk id="50" creationId="{23ECE488-5A31-448E-96CA-421AF4AFF932}"/>
          </ac:spMkLst>
        </pc:spChg>
        <pc:spChg chg="mod">
          <ac:chgData name="tanishqa Chaudhary" userId="d6020b84-cff7-415a-ac0f-6780289c2254" providerId="ADAL" clId="{74858FFF-7B23-430E-A0EE-D60A6FEA32B3}" dt="2023-12-22T10:32:53.261" v="2125" actId="165"/>
          <ac:spMkLst>
            <pc:docMk/>
            <pc:sldMk cId="3991982567" sldId="334"/>
            <ac:spMk id="51" creationId="{6DBB5A32-1E27-4F12-BC8D-108668C9928B}"/>
          </ac:spMkLst>
        </pc:spChg>
        <pc:spChg chg="mod">
          <ac:chgData name="tanishqa Chaudhary" userId="d6020b84-cff7-415a-ac0f-6780289c2254" providerId="ADAL" clId="{74858FFF-7B23-430E-A0EE-D60A6FEA32B3}" dt="2023-12-22T10:32:53.261" v="2125" actId="165"/>
          <ac:spMkLst>
            <pc:docMk/>
            <pc:sldMk cId="3991982567" sldId="334"/>
            <ac:spMk id="52" creationId="{652205B5-12C2-4270-8A04-F5EBF12EE7CC}"/>
          </ac:spMkLst>
        </pc:spChg>
        <pc:spChg chg="mod">
          <ac:chgData name="tanishqa Chaudhary" userId="d6020b84-cff7-415a-ac0f-6780289c2254" providerId="ADAL" clId="{74858FFF-7B23-430E-A0EE-D60A6FEA32B3}" dt="2023-12-22T10:32:53.261" v="2125" actId="165"/>
          <ac:spMkLst>
            <pc:docMk/>
            <pc:sldMk cId="3991982567" sldId="334"/>
            <ac:spMk id="53" creationId="{2E193D64-947F-4677-BD3C-BFE45F8AD8E0}"/>
          </ac:spMkLst>
        </pc:spChg>
        <pc:spChg chg="mod">
          <ac:chgData name="tanishqa Chaudhary" userId="d6020b84-cff7-415a-ac0f-6780289c2254" providerId="ADAL" clId="{74858FFF-7B23-430E-A0EE-D60A6FEA32B3}" dt="2023-12-22T10:32:53.261" v="2125" actId="165"/>
          <ac:spMkLst>
            <pc:docMk/>
            <pc:sldMk cId="3991982567" sldId="334"/>
            <ac:spMk id="54" creationId="{9B50BE15-6843-4ACF-9433-92742AEA13F4}"/>
          </ac:spMkLst>
        </pc:spChg>
        <pc:spChg chg="mod">
          <ac:chgData name="tanishqa Chaudhary" userId="d6020b84-cff7-415a-ac0f-6780289c2254" providerId="ADAL" clId="{74858FFF-7B23-430E-A0EE-D60A6FEA32B3}" dt="2023-12-22T10:32:53.261" v="2125" actId="165"/>
          <ac:spMkLst>
            <pc:docMk/>
            <pc:sldMk cId="3991982567" sldId="334"/>
            <ac:spMk id="55" creationId="{00016D46-E488-4C54-8035-274F6647D1A3}"/>
          </ac:spMkLst>
        </pc:spChg>
        <pc:spChg chg="mod">
          <ac:chgData name="tanishqa Chaudhary" userId="d6020b84-cff7-415a-ac0f-6780289c2254" providerId="ADAL" clId="{74858FFF-7B23-430E-A0EE-D60A6FEA32B3}" dt="2023-12-22T10:32:53.261" v="2125" actId="165"/>
          <ac:spMkLst>
            <pc:docMk/>
            <pc:sldMk cId="3991982567" sldId="334"/>
            <ac:spMk id="56" creationId="{17B92A80-B05D-4A83-8CD3-FF677FEA0509}"/>
          </ac:spMkLst>
        </pc:spChg>
        <pc:spChg chg="mod">
          <ac:chgData name="tanishqa Chaudhary" userId="d6020b84-cff7-415a-ac0f-6780289c2254" providerId="ADAL" clId="{74858FFF-7B23-430E-A0EE-D60A6FEA32B3}" dt="2023-12-22T10:32:53.261" v="2125" actId="165"/>
          <ac:spMkLst>
            <pc:docMk/>
            <pc:sldMk cId="3991982567" sldId="334"/>
            <ac:spMk id="57" creationId="{88AAFF47-3BD6-412C-BF82-9EF7094CDCF3}"/>
          </ac:spMkLst>
        </pc:spChg>
        <pc:spChg chg="mod">
          <ac:chgData name="tanishqa Chaudhary" userId="d6020b84-cff7-415a-ac0f-6780289c2254" providerId="ADAL" clId="{74858FFF-7B23-430E-A0EE-D60A6FEA32B3}" dt="2023-12-22T10:32:53.261" v="2125" actId="165"/>
          <ac:spMkLst>
            <pc:docMk/>
            <pc:sldMk cId="3991982567" sldId="334"/>
            <ac:spMk id="58" creationId="{27658C90-4564-4830-8652-736D35377BE7}"/>
          </ac:spMkLst>
        </pc:spChg>
        <pc:spChg chg="mod">
          <ac:chgData name="tanishqa Chaudhary" userId="d6020b84-cff7-415a-ac0f-6780289c2254" providerId="ADAL" clId="{74858FFF-7B23-430E-A0EE-D60A6FEA32B3}" dt="2023-12-22T10:32:53.261" v="2125" actId="165"/>
          <ac:spMkLst>
            <pc:docMk/>
            <pc:sldMk cId="3991982567" sldId="334"/>
            <ac:spMk id="59" creationId="{1D89D7D9-C64E-4B52-8F0E-BC07AB8B4C50}"/>
          </ac:spMkLst>
        </pc:spChg>
        <pc:spChg chg="mod">
          <ac:chgData name="tanishqa Chaudhary" userId="d6020b84-cff7-415a-ac0f-6780289c2254" providerId="ADAL" clId="{74858FFF-7B23-430E-A0EE-D60A6FEA32B3}" dt="2023-12-22T10:32:53.261" v="2125" actId="165"/>
          <ac:spMkLst>
            <pc:docMk/>
            <pc:sldMk cId="3991982567" sldId="334"/>
            <ac:spMk id="60" creationId="{79554A05-23D7-4A0C-9463-5B5BEEB7E18A}"/>
          </ac:spMkLst>
        </pc:spChg>
        <pc:spChg chg="mod topLvl">
          <ac:chgData name="tanishqa Chaudhary" userId="d6020b84-cff7-415a-ac0f-6780289c2254" providerId="ADAL" clId="{74858FFF-7B23-430E-A0EE-D60A6FEA32B3}" dt="2023-12-22T10:33:19.386" v="2130" actId="164"/>
          <ac:spMkLst>
            <pc:docMk/>
            <pc:sldMk cId="3991982567" sldId="334"/>
            <ac:spMk id="61" creationId="{E880052A-D23F-4E21-B914-A82D32EE041B}"/>
          </ac:spMkLst>
        </pc:spChg>
        <pc:spChg chg="mod topLvl">
          <ac:chgData name="tanishqa Chaudhary" userId="d6020b84-cff7-415a-ac0f-6780289c2254" providerId="ADAL" clId="{74858FFF-7B23-430E-A0EE-D60A6FEA32B3}" dt="2023-12-22T10:33:19.386" v="2130" actId="164"/>
          <ac:spMkLst>
            <pc:docMk/>
            <pc:sldMk cId="3991982567" sldId="334"/>
            <ac:spMk id="63" creationId="{94B2F5A8-586F-4E84-AE15-9466AECE7671}"/>
          </ac:spMkLst>
        </pc:spChg>
        <pc:spChg chg="mod">
          <ac:chgData name="tanishqa Chaudhary" userId="d6020b84-cff7-415a-ac0f-6780289c2254" providerId="ADAL" clId="{74858FFF-7B23-430E-A0EE-D60A6FEA32B3}" dt="2023-12-22T10:33:10.992" v="2128" actId="165"/>
          <ac:spMkLst>
            <pc:docMk/>
            <pc:sldMk cId="3991982567" sldId="334"/>
            <ac:spMk id="64" creationId="{2950320B-A41C-4A49-B611-A916CEF129EC}"/>
          </ac:spMkLst>
        </pc:spChg>
        <pc:spChg chg="del mod">
          <ac:chgData name="tanishqa Chaudhary" userId="d6020b84-cff7-415a-ac0f-6780289c2254" providerId="ADAL" clId="{74858FFF-7B23-430E-A0EE-D60A6FEA32B3}" dt="2023-12-22T10:33:01.240" v="2126" actId="478"/>
          <ac:spMkLst>
            <pc:docMk/>
            <pc:sldMk cId="3991982567" sldId="334"/>
            <ac:spMk id="65" creationId="{1B4EBFCC-B43A-4F0E-AF7E-89DC8D473F22}"/>
          </ac:spMkLst>
        </pc:spChg>
        <pc:spChg chg="del mod">
          <ac:chgData name="tanishqa Chaudhary" userId="d6020b84-cff7-415a-ac0f-6780289c2254" providerId="ADAL" clId="{74858FFF-7B23-430E-A0EE-D60A6FEA32B3}" dt="2023-12-22T10:33:04.829" v="2127" actId="478"/>
          <ac:spMkLst>
            <pc:docMk/>
            <pc:sldMk cId="3991982567" sldId="334"/>
            <ac:spMk id="66" creationId="{CA73D60D-3E07-4DEC-85B2-1171FEAE882F}"/>
          </ac:spMkLst>
        </pc:spChg>
        <pc:spChg chg="mod">
          <ac:chgData name="tanishqa Chaudhary" userId="d6020b84-cff7-415a-ac0f-6780289c2254" providerId="ADAL" clId="{74858FFF-7B23-430E-A0EE-D60A6FEA32B3}" dt="2023-12-22T10:33:10.992" v="2128" actId="165"/>
          <ac:spMkLst>
            <pc:docMk/>
            <pc:sldMk cId="3991982567" sldId="334"/>
            <ac:spMk id="67" creationId="{277DA01A-3F28-47C4-8145-1E28C592BF44}"/>
          </ac:spMkLst>
        </pc:spChg>
        <pc:spChg chg="mod topLvl">
          <ac:chgData name="tanishqa Chaudhary" userId="d6020b84-cff7-415a-ac0f-6780289c2254" providerId="ADAL" clId="{74858FFF-7B23-430E-A0EE-D60A6FEA32B3}" dt="2023-12-22T10:33:33.478" v="2133" actId="164"/>
          <ac:spMkLst>
            <pc:docMk/>
            <pc:sldMk cId="3991982567" sldId="334"/>
            <ac:spMk id="68" creationId="{0599D158-E8DF-4998-81C1-A8B058D8D3BD}"/>
          </ac:spMkLst>
        </pc:spChg>
        <pc:spChg chg="mod topLvl">
          <ac:chgData name="tanishqa Chaudhary" userId="d6020b84-cff7-415a-ac0f-6780289c2254" providerId="ADAL" clId="{74858FFF-7B23-430E-A0EE-D60A6FEA32B3}" dt="2023-12-22T10:33:33.478" v="2133" actId="164"/>
          <ac:spMkLst>
            <pc:docMk/>
            <pc:sldMk cId="3991982567" sldId="334"/>
            <ac:spMk id="70" creationId="{16B10F89-51B8-4EE0-BAAA-5581C64CAA57}"/>
          </ac:spMkLst>
        </pc:spChg>
        <pc:spChg chg="mod">
          <ac:chgData name="tanishqa Chaudhary" userId="d6020b84-cff7-415a-ac0f-6780289c2254" providerId="ADAL" clId="{74858FFF-7B23-430E-A0EE-D60A6FEA32B3}" dt="2023-12-22T10:33:25.340" v="2131" actId="165"/>
          <ac:spMkLst>
            <pc:docMk/>
            <pc:sldMk cId="3991982567" sldId="334"/>
            <ac:spMk id="71" creationId="{D52AF648-1DDA-41B0-A3AE-16FB871123FE}"/>
          </ac:spMkLst>
        </pc:spChg>
        <pc:spChg chg="mod">
          <ac:chgData name="tanishqa Chaudhary" userId="d6020b84-cff7-415a-ac0f-6780289c2254" providerId="ADAL" clId="{74858FFF-7B23-430E-A0EE-D60A6FEA32B3}" dt="2023-12-22T10:33:25.340" v="2131" actId="165"/>
          <ac:spMkLst>
            <pc:docMk/>
            <pc:sldMk cId="3991982567" sldId="334"/>
            <ac:spMk id="72" creationId="{C51400F1-C621-4267-968B-FDEBB61A526F}"/>
          </ac:spMkLst>
        </pc:spChg>
        <pc:spChg chg="mod">
          <ac:chgData name="tanishqa Chaudhary" userId="d6020b84-cff7-415a-ac0f-6780289c2254" providerId="ADAL" clId="{74858FFF-7B23-430E-A0EE-D60A6FEA32B3}" dt="2023-12-22T10:33:25.340" v="2131" actId="165"/>
          <ac:spMkLst>
            <pc:docMk/>
            <pc:sldMk cId="3991982567" sldId="334"/>
            <ac:spMk id="73" creationId="{08F20909-22C9-4CFB-8D8F-EC7537992066}"/>
          </ac:spMkLst>
        </pc:spChg>
        <pc:spChg chg="mod">
          <ac:chgData name="tanishqa Chaudhary" userId="d6020b84-cff7-415a-ac0f-6780289c2254" providerId="ADAL" clId="{74858FFF-7B23-430E-A0EE-D60A6FEA32B3}" dt="2023-12-22T10:33:25.340" v="2131" actId="165"/>
          <ac:spMkLst>
            <pc:docMk/>
            <pc:sldMk cId="3991982567" sldId="334"/>
            <ac:spMk id="74" creationId="{60EDD754-E37C-46D2-B61D-90A55FEC4616}"/>
          </ac:spMkLst>
        </pc:spChg>
        <pc:spChg chg="mod">
          <ac:chgData name="tanishqa Chaudhary" userId="d6020b84-cff7-415a-ac0f-6780289c2254" providerId="ADAL" clId="{74858FFF-7B23-430E-A0EE-D60A6FEA32B3}" dt="2023-12-22T10:33:25.340" v="2131" actId="165"/>
          <ac:spMkLst>
            <pc:docMk/>
            <pc:sldMk cId="3991982567" sldId="334"/>
            <ac:spMk id="75" creationId="{E4AA2F38-1D88-4193-91CA-4C4C2B98595F}"/>
          </ac:spMkLst>
        </pc:spChg>
        <pc:spChg chg="mod">
          <ac:chgData name="tanishqa Chaudhary" userId="d6020b84-cff7-415a-ac0f-6780289c2254" providerId="ADAL" clId="{74858FFF-7B23-430E-A0EE-D60A6FEA32B3}" dt="2023-12-22T10:33:25.340" v="2131" actId="165"/>
          <ac:spMkLst>
            <pc:docMk/>
            <pc:sldMk cId="3991982567" sldId="334"/>
            <ac:spMk id="76" creationId="{FC002695-B8DE-496C-998C-955DB47B88C9}"/>
          </ac:spMkLst>
        </pc:spChg>
        <pc:spChg chg="mod">
          <ac:chgData name="tanishqa Chaudhary" userId="d6020b84-cff7-415a-ac0f-6780289c2254" providerId="ADAL" clId="{74858FFF-7B23-430E-A0EE-D60A6FEA32B3}" dt="2023-12-22T10:33:25.340" v="2131" actId="165"/>
          <ac:spMkLst>
            <pc:docMk/>
            <pc:sldMk cId="3991982567" sldId="334"/>
            <ac:spMk id="77" creationId="{12997003-5383-459F-B5FA-8F8EAD9ECB68}"/>
          </ac:spMkLst>
        </pc:spChg>
        <pc:spChg chg="mod">
          <ac:chgData name="tanishqa Chaudhary" userId="d6020b84-cff7-415a-ac0f-6780289c2254" providerId="ADAL" clId="{74858FFF-7B23-430E-A0EE-D60A6FEA32B3}" dt="2023-12-22T10:33:25.340" v="2131" actId="165"/>
          <ac:spMkLst>
            <pc:docMk/>
            <pc:sldMk cId="3991982567" sldId="334"/>
            <ac:spMk id="78" creationId="{1D78A545-94AE-4D96-A1B6-A41FA22D617B}"/>
          </ac:spMkLst>
        </pc:spChg>
        <pc:spChg chg="mod">
          <ac:chgData name="tanishqa Chaudhary" userId="d6020b84-cff7-415a-ac0f-6780289c2254" providerId="ADAL" clId="{74858FFF-7B23-430E-A0EE-D60A6FEA32B3}" dt="2023-12-22T10:33:25.340" v="2131" actId="165"/>
          <ac:spMkLst>
            <pc:docMk/>
            <pc:sldMk cId="3991982567" sldId="334"/>
            <ac:spMk id="79" creationId="{85F36C64-B95A-47B2-BE6E-37B9A01E01A0}"/>
          </ac:spMkLst>
        </pc:spChg>
        <pc:spChg chg="mod topLvl">
          <ac:chgData name="tanishqa Chaudhary" userId="d6020b84-cff7-415a-ac0f-6780289c2254" providerId="ADAL" clId="{74858FFF-7B23-430E-A0EE-D60A6FEA32B3}" dt="2023-12-22T10:33:53.408" v="2136" actId="164"/>
          <ac:spMkLst>
            <pc:docMk/>
            <pc:sldMk cId="3991982567" sldId="334"/>
            <ac:spMk id="80" creationId="{93DD4FC2-056E-4A72-B31A-026ED267DD4C}"/>
          </ac:spMkLst>
        </pc:spChg>
        <pc:spChg chg="mod topLvl">
          <ac:chgData name="tanishqa Chaudhary" userId="d6020b84-cff7-415a-ac0f-6780289c2254" providerId="ADAL" clId="{74858FFF-7B23-430E-A0EE-D60A6FEA32B3}" dt="2023-12-22T10:33:53.408" v="2136" actId="164"/>
          <ac:spMkLst>
            <pc:docMk/>
            <pc:sldMk cId="3991982567" sldId="334"/>
            <ac:spMk id="82" creationId="{D6FA6201-AE86-487A-9EEF-6E21FCE15011}"/>
          </ac:spMkLst>
        </pc:spChg>
        <pc:spChg chg="mod">
          <ac:chgData name="tanishqa Chaudhary" userId="d6020b84-cff7-415a-ac0f-6780289c2254" providerId="ADAL" clId="{74858FFF-7B23-430E-A0EE-D60A6FEA32B3}" dt="2023-12-22T10:33:45.162" v="2134" actId="165"/>
          <ac:spMkLst>
            <pc:docMk/>
            <pc:sldMk cId="3991982567" sldId="334"/>
            <ac:spMk id="83" creationId="{4C63F16D-8F5C-42CD-AEBA-4AD5D933DCD6}"/>
          </ac:spMkLst>
        </pc:spChg>
        <pc:spChg chg="mod">
          <ac:chgData name="tanishqa Chaudhary" userId="d6020b84-cff7-415a-ac0f-6780289c2254" providerId="ADAL" clId="{74858FFF-7B23-430E-A0EE-D60A6FEA32B3}" dt="2023-12-22T10:33:45.162" v="2134" actId="165"/>
          <ac:spMkLst>
            <pc:docMk/>
            <pc:sldMk cId="3991982567" sldId="334"/>
            <ac:spMk id="84" creationId="{3D71C4F5-42AC-4F3D-98FD-30F7F0E6A7A3}"/>
          </ac:spMkLst>
        </pc:spChg>
        <pc:spChg chg="mod">
          <ac:chgData name="tanishqa Chaudhary" userId="d6020b84-cff7-415a-ac0f-6780289c2254" providerId="ADAL" clId="{74858FFF-7B23-430E-A0EE-D60A6FEA32B3}" dt="2023-12-22T10:33:45.162" v="2134" actId="165"/>
          <ac:spMkLst>
            <pc:docMk/>
            <pc:sldMk cId="3991982567" sldId="334"/>
            <ac:spMk id="85" creationId="{0EF1CCA1-D81D-4A1A-AFC6-A6986250601B}"/>
          </ac:spMkLst>
        </pc:spChg>
        <pc:spChg chg="mod">
          <ac:chgData name="tanishqa Chaudhary" userId="d6020b84-cff7-415a-ac0f-6780289c2254" providerId="ADAL" clId="{74858FFF-7B23-430E-A0EE-D60A6FEA32B3}" dt="2023-12-22T10:33:45.162" v="2134" actId="165"/>
          <ac:spMkLst>
            <pc:docMk/>
            <pc:sldMk cId="3991982567" sldId="334"/>
            <ac:spMk id="86" creationId="{FF80F013-C864-42A8-B287-1C8AF8ECD731}"/>
          </ac:spMkLst>
        </pc:spChg>
        <pc:spChg chg="mod">
          <ac:chgData name="tanishqa Chaudhary" userId="d6020b84-cff7-415a-ac0f-6780289c2254" providerId="ADAL" clId="{74858FFF-7B23-430E-A0EE-D60A6FEA32B3}" dt="2023-12-22T10:33:45.162" v="2134" actId="165"/>
          <ac:spMkLst>
            <pc:docMk/>
            <pc:sldMk cId="3991982567" sldId="334"/>
            <ac:spMk id="87" creationId="{AE6698B1-B28F-4D81-9891-446FB82DA789}"/>
          </ac:spMkLst>
        </pc:spChg>
        <pc:spChg chg="mod">
          <ac:chgData name="tanishqa Chaudhary" userId="d6020b84-cff7-415a-ac0f-6780289c2254" providerId="ADAL" clId="{74858FFF-7B23-430E-A0EE-D60A6FEA32B3}" dt="2023-12-22T10:33:45.162" v="2134" actId="165"/>
          <ac:spMkLst>
            <pc:docMk/>
            <pc:sldMk cId="3991982567" sldId="334"/>
            <ac:spMk id="88" creationId="{D6CFC00B-57FD-4D0E-8C64-E66820C067D9}"/>
          </ac:spMkLst>
        </pc:spChg>
        <pc:spChg chg="mod">
          <ac:chgData name="tanishqa Chaudhary" userId="d6020b84-cff7-415a-ac0f-6780289c2254" providerId="ADAL" clId="{74858FFF-7B23-430E-A0EE-D60A6FEA32B3}" dt="2023-12-22T10:33:45.162" v="2134" actId="165"/>
          <ac:spMkLst>
            <pc:docMk/>
            <pc:sldMk cId="3991982567" sldId="334"/>
            <ac:spMk id="89" creationId="{85E0DE18-CCDA-476E-8F12-141E28BC217B}"/>
          </ac:spMkLst>
        </pc:spChg>
        <pc:spChg chg="mod">
          <ac:chgData name="tanishqa Chaudhary" userId="d6020b84-cff7-415a-ac0f-6780289c2254" providerId="ADAL" clId="{74858FFF-7B23-430E-A0EE-D60A6FEA32B3}" dt="2023-12-22T10:33:45.162" v="2134" actId="165"/>
          <ac:spMkLst>
            <pc:docMk/>
            <pc:sldMk cId="3991982567" sldId="334"/>
            <ac:spMk id="90" creationId="{C572E020-4CB0-4729-8886-971024A5253F}"/>
          </ac:spMkLst>
        </pc:spChg>
        <pc:spChg chg="mod">
          <ac:chgData name="tanishqa Chaudhary" userId="d6020b84-cff7-415a-ac0f-6780289c2254" providerId="ADAL" clId="{74858FFF-7B23-430E-A0EE-D60A6FEA32B3}" dt="2023-12-22T10:33:45.162" v="2134" actId="165"/>
          <ac:spMkLst>
            <pc:docMk/>
            <pc:sldMk cId="3991982567" sldId="334"/>
            <ac:spMk id="91" creationId="{797CAB47-2B28-4217-B775-CD0786D89229}"/>
          </ac:spMkLst>
        </pc:spChg>
        <pc:spChg chg="mod topLvl">
          <ac:chgData name="tanishqa Chaudhary" userId="d6020b84-cff7-415a-ac0f-6780289c2254" providerId="ADAL" clId="{74858FFF-7B23-430E-A0EE-D60A6FEA32B3}" dt="2023-12-22T10:34:22.155" v="2142" actId="164"/>
          <ac:spMkLst>
            <pc:docMk/>
            <pc:sldMk cId="3991982567" sldId="334"/>
            <ac:spMk id="92" creationId="{8F9C8577-1A4D-48AA-9CBB-00E7CCD5F3F1}"/>
          </ac:spMkLst>
        </pc:spChg>
        <pc:spChg chg="mod topLvl">
          <ac:chgData name="tanishqa Chaudhary" userId="d6020b84-cff7-415a-ac0f-6780289c2254" providerId="ADAL" clId="{74858FFF-7B23-430E-A0EE-D60A6FEA32B3}" dt="2023-12-22T10:34:22.155" v="2142" actId="164"/>
          <ac:spMkLst>
            <pc:docMk/>
            <pc:sldMk cId="3991982567" sldId="334"/>
            <ac:spMk id="94" creationId="{C093D2E1-1982-4CA3-8DFC-ACA4EADEC86F}"/>
          </ac:spMkLst>
        </pc:spChg>
        <pc:spChg chg="mod">
          <ac:chgData name="tanishqa Chaudhary" userId="d6020b84-cff7-415a-ac0f-6780289c2254" providerId="ADAL" clId="{74858FFF-7B23-430E-A0EE-D60A6FEA32B3}" dt="2023-12-22T10:33:58.687" v="2137" actId="165"/>
          <ac:spMkLst>
            <pc:docMk/>
            <pc:sldMk cId="3991982567" sldId="334"/>
            <ac:spMk id="95" creationId="{569EB887-27F8-49E8-8F23-5D886BDC6C10}"/>
          </ac:spMkLst>
        </pc:spChg>
        <pc:spChg chg="mod">
          <ac:chgData name="tanishqa Chaudhary" userId="d6020b84-cff7-415a-ac0f-6780289c2254" providerId="ADAL" clId="{74858FFF-7B23-430E-A0EE-D60A6FEA32B3}" dt="2023-12-22T10:33:58.687" v="2137" actId="165"/>
          <ac:spMkLst>
            <pc:docMk/>
            <pc:sldMk cId="3991982567" sldId="334"/>
            <ac:spMk id="96" creationId="{E86CC315-63E7-4985-B08E-6C1830663A38}"/>
          </ac:spMkLst>
        </pc:spChg>
        <pc:spChg chg="mod topLvl">
          <ac:chgData name="tanishqa Chaudhary" userId="d6020b84-cff7-415a-ac0f-6780289c2254" providerId="ADAL" clId="{74858FFF-7B23-430E-A0EE-D60A6FEA32B3}" dt="2023-12-22T10:34:17.364" v="2141" actId="164"/>
          <ac:spMkLst>
            <pc:docMk/>
            <pc:sldMk cId="3991982567" sldId="334"/>
            <ac:spMk id="97" creationId="{10002CDE-7F5B-4A2C-9EF7-9D7FC4AA118F}"/>
          </ac:spMkLst>
        </pc:spChg>
        <pc:spChg chg="del mod topLvl">
          <ac:chgData name="tanishqa Chaudhary" userId="d6020b84-cff7-415a-ac0f-6780289c2254" providerId="ADAL" clId="{74858FFF-7B23-430E-A0EE-D60A6FEA32B3}" dt="2023-12-22T10:34:13.578" v="2140" actId="478"/>
          <ac:spMkLst>
            <pc:docMk/>
            <pc:sldMk cId="3991982567" sldId="334"/>
            <ac:spMk id="98" creationId="{BF74DD2C-7B35-464E-92B9-0790EF820AB6}"/>
          </ac:spMkLst>
        </pc:spChg>
        <pc:spChg chg="mod topLvl">
          <ac:chgData name="tanishqa Chaudhary" userId="d6020b84-cff7-415a-ac0f-6780289c2254" providerId="ADAL" clId="{74858FFF-7B23-430E-A0EE-D60A6FEA32B3}" dt="2023-12-22T10:34:17.364" v="2141" actId="164"/>
          <ac:spMkLst>
            <pc:docMk/>
            <pc:sldMk cId="3991982567" sldId="334"/>
            <ac:spMk id="99" creationId="{B6283D29-5509-4E88-AAFC-950C0933167C}"/>
          </ac:spMkLst>
        </pc:spChg>
        <pc:grpChg chg="del mod topLvl">
          <ac:chgData name="tanishqa Chaudhary" userId="d6020b84-cff7-415a-ac0f-6780289c2254" providerId="ADAL" clId="{74858FFF-7B23-430E-A0EE-D60A6FEA32B3}" dt="2023-12-22T10:34:09.502" v="2139" actId="165"/>
          <ac:grpSpMkLst>
            <pc:docMk/>
            <pc:sldMk cId="3991982567" sldId="334"/>
            <ac:grpSpMk id="5" creationId="{F421AD9C-5844-4422-BB33-0B51F78224B5}"/>
          </ac:grpSpMkLst>
        </pc:grpChg>
        <pc:grpChg chg="del mod topLvl">
          <ac:chgData name="tanishqa Chaudhary" userId="d6020b84-cff7-415a-ac0f-6780289c2254" providerId="ADAL" clId="{74858FFF-7B23-430E-A0EE-D60A6FEA32B3}" dt="2023-12-22T10:33:58.687" v="2137" actId="165"/>
          <ac:grpSpMkLst>
            <pc:docMk/>
            <pc:sldMk cId="3991982567" sldId="334"/>
            <ac:grpSpMk id="6" creationId="{7FBE4E66-3A17-42A3-B60C-E2F49B3A302A}"/>
          </ac:grpSpMkLst>
        </pc:grpChg>
        <pc:grpChg chg="del mod topLvl">
          <ac:chgData name="tanishqa Chaudhary" userId="d6020b84-cff7-415a-ac0f-6780289c2254" providerId="ADAL" clId="{74858FFF-7B23-430E-A0EE-D60A6FEA32B3}" dt="2023-12-22T10:33:45.162" v="2134" actId="165"/>
          <ac:grpSpMkLst>
            <pc:docMk/>
            <pc:sldMk cId="3991982567" sldId="334"/>
            <ac:grpSpMk id="7" creationId="{52AE87E1-C853-4243-8322-7DFC9F65DEEB}"/>
          </ac:grpSpMkLst>
        </pc:grpChg>
        <pc:grpChg chg="del mod topLvl">
          <ac:chgData name="tanishqa Chaudhary" userId="d6020b84-cff7-415a-ac0f-6780289c2254" providerId="ADAL" clId="{74858FFF-7B23-430E-A0EE-D60A6FEA32B3}" dt="2023-12-22T10:33:25.340" v="2131" actId="165"/>
          <ac:grpSpMkLst>
            <pc:docMk/>
            <pc:sldMk cId="3991982567" sldId="334"/>
            <ac:grpSpMk id="8" creationId="{41F89960-26B0-4A67-A2CD-10349E3F5507}"/>
          </ac:grpSpMkLst>
        </pc:grpChg>
        <pc:grpChg chg="del mod topLvl">
          <ac:chgData name="tanishqa Chaudhary" userId="d6020b84-cff7-415a-ac0f-6780289c2254" providerId="ADAL" clId="{74858FFF-7B23-430E-A0EE-D60A6FEA32B3}" dt="2023-12-22T10:33:10.992" v="2128" actId="165"/>
          <ac:grpSpMkLst>
            <pc:docMk/>
            <pc:sldMk cId="3991982567" sldId="334"/>
            <ac:grpSpMk id="9" creationId="{ED36B9C9-1621-4A2C-AD34-8F69C7970F5C}"/>
          </ac:grpSpMkLst>
        </pc:grpChg>
        <pc:grpChg chg="mod topLvl">
          <ac:chgData name="tanishqa Chaudhary" userId="d6020b84-cff7-415a-ac0f-6780289c2254" providerId="ADAL" clId="{74858FFF-7B23-430E-A0EE-D60A6FEA32B3}" dt="2023-12-22T10:32:53.261" v="2125" actId="165"/>
          <ac:grpSpMkLst>
            <pc:docMk/>
            <pc:sldMk cId="3991982567" sldId="334"/>
            <ac:grpSpMk id="10" creationId="{34F810EB-DE4A-46F7-9193-79379599CD68}"/>
          </ac:grpSpMkLst>
        </pc:grpChg>
        <pc:grpChg chg="add mod">
          <ac:chgData name="tanishqa Chaudhary" userId="d6020b84-cff7-415a-ac0f-6780289c2254" providerId="ADAL" clId="{74858FFF-7B23-430E-A0EE-D60A6FEA32B3}" dt="2023-12-22T10:36:01.915" v="2160" actId="14100"/>
          <ac:grpSpMkLst>
            <pc:docMk/>
            <pc:sldMk cId="3991982567" sldId="334"/>
            <ac:grpSpMk id="12" creationId="{491311B4-BB06-B495-3F14-1479B342C665}"/>
          </ac:grpSpMkLst>
        </pc:grpChg>
        <pc:grpChg chg="mod topLvl">
          <ac:chgData name="tanishqa Chaudhary" userId="d6020b84-cff7-415a-ac0f-6780289c2254" providerId="ADAL" clId="{74858FFF-7B23-430E-A0EE-D60A6FEA32B3}" dt="2023-12-22T10:32:53.261" v="2125" actId="165"/>
          <ac:grpSpMkLst>
            <pc:docMk/>
            <pc:sldMk cId="3991982567" sldId="334"/>
            <ac:grpSpMk id="13" creationId="{414FA5CC-9BAB-4C83-84B2-29F1C69F062B}"/>
          </ac:grpSpMkLst>
        </pc:grpChg>
        <pc:grpChg chg="mod topLvl">
          <ac:chgData name="tanishqa Chaudhary" userId="d6020b84-cff7-415a-ac0f-6780289c2254" providerId="ADAL" clId="{74858FFF-7B23-430E-A0EE-D60A6FEA32B3}" dt="2023-12-22T10:32:53.261" v="2125" actId="165"/>
          <ac:grpSpMkLst>
            <pc:docMk/>
            <pc:sldMk cId="3991982567" sldId="334"/>
            <ac:grpSpMk id="14" creationId="{AA80A271-0D3D-4038-A9D1-0EB5B524E566}"/>
          </ac:grpSpMkLst>
        </pc:grpChg>
        <pc:grpChg chg="mod topLvl">
          <ac:chgData name="tanishqa Chaudhary" userId="d6020b84-cff7-415a-ac0f-6780289c2254" providerId="ADAL" clId="{74858FFF-7B23-430E-A0EE-D60A6FEA32B3}" dt="2023-12-22T10:32:53.261" v="2125" actId="165"/>
          <ac:grpSpMkLst>
            <pc:docMk/>
            <pc:sldMk cId="3991982567" sldId="334"/>
            <ac:grpSpMk id="15" creationId="{FB701EA8-4261-403E-861F-AB140C1964C4}"/>
          </ac:grpSpMkLst>
        </pc:grpChg>
        <pc:grpChg chg="mod topLvl">
          <ac:chgData name="tanishqa Chaudhary" userId="d6020b84-cff7-415a-ac0f-6780289c2254" providerId="ADAL" clId="{74858FFF-7B23-430E-A0EE-D60A6FEA32B3}" dt="2023-12-22T10:32:53.261" v="2125" actId="165"/>
          <ac:grpSpMkLst>
            <pc:docMk/>
            <pc:sldMk cId="3991982567" sldId="334"/>
            <ac:grpSpMk id="16" creationId="{4549C32C-4B23-47BB-9425-6DAE0F0713A9}"/>
          </ac:grpSpMkLst>
        </pc:grpChg>
        <pc:grpChg chg="mod topLvl">
          <ac:chgData name="tanishqa Chaudhary" userId="d6020b84-cff7-415a-ac0f-6780289c2254" providerId="ADAL" clId="{74858FFF-7B23-430E-A0EE-D60A6FEA32B3}" dt="2023-12-22T10:32:53.261" v="2125" actId="165"/>
          <ac:grpSpMkLst>
            <pc:docMk/>
            <pc:sldMk cId="3991982567" sldId="334"/>
            <ac:grpSpMk id="17" creationId="{307AD109-3E06-495B-A7D8-0588517B5FF2}"/>
          </ac:grpSpMkLst>
        </pc:grpChg>
        <pc:grpChg chg="add mod">
          <ac:chgData name="tanishqa Chaudhary" userId="d6020b84-cff7-415a-ac0f-6780289c2254" providerId="ADAL" clId="{74858FFF-7B23-430E-A0EE-D60A6FEA32B3}" dt="2023-12-22T10:36:31.665" v="2166" actId="14100"/>
          <ac:grpSpMkLst>
            <pc:docMk/>
            <pc:sldMk cId="3991982567" sldId="334"/>
            <ac:grpSpMk id="18" creationId="{6F62ABEA-FDF6-14CC-D63C-4763DF909F3A}"/>
          </ac:grpSpMkLst>
        </pc:grpChg>
        <pc:grpChg chg="add mod">
          <ac:chgData name="tanishqa Chaudhary" userId="d6020b84-cff7-415a-ac0f-6780289c2254" providerId="ADAL" clId="{74858FFF-7B23-430E-A0EE-D60A6FEA32B3}" dt="2023-12-22T10:36:49.854" v="2170" actId="14100"/>
          <ac:grpSpMkLst>
            <pc:docMk/>
            <pc:sldMk cId="3991982567" sldId="334"/>
            <ac:grpSpMk id="19" creationId="{34FC18B7-B13A-EB46-0C59-58E3CC4633EE}"/>
          </ac:grpSpMkLst>
        </pc:grpChg>
        <pc:grpChg chg="add mod">
          <ac:chgData name="tanishqa Chaudhary" userId="d6020b84-cff7-415a-ac0f-6780289c2254" providerId="ADAL" clId="{74858FFF-7B23-430E-A0EE-D60A6FEA32B3}" dt="2023-12-22T10:37:35.714" v="2175" actId="14100"/>
          <ac:grpSpMkLst>
            <pc:docMk/>
            <pc:sldMk cId="3991982567" sldId="334"/>
            <ac:grpSpMk id="20" creationId="{B431846D-C4FB-EC8A-3029-41D88FE46F4B}"/>
          </ac:grpSpMkLst>
        </pc:grpChg>
        <pc:grpChg chg="add mod">
          <ac:chgData name="tanishqa Chaudhary" userId="d6020b84-cff7-415a-ac0f-6780289c2254" providerId="ADAL" clId="{74858FFF-7B23-430E-A0EE-D60A6FEA32B3}" dt="2023-12-22T10:37:22.003" v="2173" actId="14100"/>
          <ac:grpSpMkLst>
            <pc:docMk/>
            <pc:sldMk cId="3991982567" sldId="334"/>
            <ac:grpSpMk id="21" creationId="{33E3401A-C146-918E-526E-A8A5C49E6D49}"/>
          </ac:grpSpMkLst>
        </pc:grpChg>
        <pc:grpChg chg="mod">
          <ac:chgData name="tanishqa Chaudhary" userId="d6020b84-cff7-415a-ac0f-6780289c2254" providerId="ADAL" clId="{74858FFF-7B23-430E-A0EE-D60A6FEA32B3}" dt="2023-12-22T10:32:53.261" v="2125" actId="165"/>
          <ac:grpSpMkLst>
            <pc:docMk/>
            <pc:sldMk cId="3991982567" sldId="334"/>
            <ac:grpSpMk id="23" creationId="{6D3F1D04-FEE5-45F7-A309-BF5407BB45D9}"/>
          </ac:grpSpMkLst>
        </pc:grpChg>
        <pc:grpChg chg="del mod topLvl">
          <ac:chgData name="tanishqa Chaudhary" userId="d6020b84-cff7-415a-ac0f-6780289c2254" providerId="ADAL" clId="{74858FFF-7B23-430E-A0EE-D60A6FEA32B3}" dt="2023-12-22T10:33:15.588" v="2129" actId="478"/>
          <ac:grpSpMkLst>
            <pc:docMk/>
            <pc:sldMk cId="3991982567" sldId="334"/>
            <ac:grpSpMk id="62" creationId="{AA7B3A3D-F397-4248-8B60-5CD92E867CCE}"/>
          </ac:grpSpMkLst>
        </pc:grpChg>
        <pc:grpChg chg="del mod topLvl">
          <ac:chgData name="tanishqa Chaudhary" userId="d6020b84-cff7-415a-ac0f-6780289c2254" providerId="ADAL" clId="{74858FFF-7B23-430E-A0EE-D60A6FEA32B3}" dt="2023-12-22T10:33:28.778" v="2132" actId="478"/>
          <ac:grpSpMkLst>
            <pc:docMk/>
            <pc:sldMk cId="3991982567" sldId="334"/>
            <ac:grpSpMk id="69" creationId="{F262F4B8-7E65-4864-8DD3-D5EE8348C703}"/>
          </ac:grpSpMkLst>
        </pc:grpChg>
        <pc:grpChg chg="del mod topLvl">
          <ac:chgData name="tanishqa Chaudhary" userId="d6020b84-cff7-415a-ac0f-6780289c2254" providerId="ADAL" clId="{74858FFF-7B23-430E-A0EE-D60A6FEA32B3}" dt="2023-12-22T10:33:48.486" v="2135" actId="478"/>
          <ac:grpSpMkLst>
            <pc:docMk/>
            <pc:sldMk cId="3991982567" sldId="334"/>
            <ac:grpSpMk id="81" creationId="{6DC8BC70-477A-4B49-A5A6-9968E02E6DA0}"/>
          </ac:grpSpMkLst>
        </pc:grpChg>
        <pc:grpChg chg="del mod topLvl">
          <ac:chgData name="tanishqa Chaudhary" userId="d6020b84-cff7-415a-ac0f-6780289c2254" providerId="ADAL" clId="{74858FFF-7B23-430E-A0EE-D60A6FEA32B3}" dt="2023-12-22T10:34:03.562" v="2138" actId="478"/>
          <ac:grpSpMkLst>
            <pc:docMk/>
            <pc:sldMk cId="3991982567" sldId="334"/>
            <ac:grpSpMk id="93" creationId="{BDAAC742-AC22-40BB-8A0D-A029C9AC4A8B}"/>
          </ac:grpSpMkLst>
        </pc:grpChg>
        <pc:grpChg chg="del">
          <ac:chgData name="tanishqa Chaudhary" userId="d6020b84-cff7-415a-ac0f-6780289c2254" providerId="ADAL" clId="{74858FFF-7B23-430E-A0EE-D60A6FEA32B3}" dt="2023-12-22T10:32:53.261" v="2125" actId="165"/>
          <ac:grpSpMkLst>
            <pc:docMk/>
            <pc:sldMk cId="3991982567" sldId="334"/>
            <ac:grpSpMk id="100" creationId="{4B4DE94C-FAA2-4494-1325-67B4963551A9}"/>
          </ac:grpSpMkLst>
        </pc:grpChg>
        <pc:extLst>
          <p:ext xmlns:p="http://schemas.openxmlformats.org/presentationml/2006/main" uri="{D6D511B9-2390-475A-947B-AFAB55BFBCF1}">
            <pc226:cmChg xmlns:pc226="http://schemas.microsoft.com/office/powerpoint/2022/06/main/command" chg="mod modRxn">
              <pc226:chgData name="tanishqa Chaudhary" userId="d6020b84-cff7-415a-ac0f-6780289c2254" providerId="ADAL" clId="{74858FFF-7B23-430E-A0EE-D60A6FEA32B3}" dt="2023-12-18T06:01:14.837" v="515" actId="20577"/>
              <pc2:cmMkLst xmlns:pc2="http://schemas.microsoft.com/office/powerpoint/2019/9/main/command">
                <pc:docMk/>
                <pc:sldMk cId="3991982567" sldId="334"/>
                <pc2:cmMk id="{D5A5E54A-2ADD-407C-A75D-CF081187ACFF}"/>
              </pc2:cmMkLst>
            </pc226:cmChg>
            <pc226:cmChg xmlns:pc226="http://schemas.microsoft.com/office/powerpoint/2022/06/main/command" chg="mod modRxn">
              <pc226:chgData name="tanishqa Chaudhary" userId="d6020b84-cff7-415a-ac0f-6780289c2254" providerId="ADAL" clId="{74858FFF-7B23-430E-A0EE-D60A6FEA32B3}" dt="2023-12-18T06:10:47.950" v="516"/>
              <pc2:cmMkLst xmlns:pc2="http://schemas.microsoft.com/office/powerpoint/2019/9/main/command">
                <pc:docMk/>
                <pc:sldMk cId="3991982567" sldId="334"/>
                <pc2:cmMk id="{3D62819B-58AF-4BE7-B831-733F00AC8FF1}"/>
              </pc2:cmMkLst>
            </pc226:cmChg>
            <pc226:cmChg xmlns:pc226="http://schemas.microsoft.com/office/powerpoint/2022/06/main/command" chg="mod modRxn">
              <pc226:chgData name="tanishqa Chaudhary" userId="d6020b84-cff7-415a-ac0f-6780289c2254" providerId="ADAL" clId="{74858FFF-7B23-430E-A0EE-D60A6FEA32B3}" dt="2023-12-22T10:37:53.832" v="2178"/>
              <pc2:cmMkLst xmlns:pc2="http://schemas.microsoft.com/office/powerpoint/2019/9/main/command">
                <pc:docMk/>
                <pc:sldMk cId="3991982567" sldId="334"/>
                <pc2:cmMk id="{A5B40D9D-0F34-498D-9F0B-14C5F0DAF681}"/>
              </pc2:cmMkLst>
            </pc226:cmChg>
          </p:ext>
        </pc:extLst>
      </pc:sldChg>
      <pc:sldChg chg="addSp delSp modSp mod addCm delCm modCm">
        <pc:chgData name="tanishqa Chaudhary" userId="d6020b84-cff7-415a-ac0f-6780289c2254" providerId="ADAL" clId="{74858FFF-7B23-430E-A0EE-D60A6FEA32B3}" dt="2023-12-22T10:39:33.027" v="2221"/>
        <pc:sldMkLst>
          <pc:docMk/>
          <pc:sldMk cId="3685420060" sldId="339"/>
        </pc:sldMkLst>
        <pc:spChg chg="add del">
          <ac:chgData name="tanishqa Chaudhary" userId="d6020b84-cff7-415a-ac0f-6780289c2254" providerId="ADAL" clId="{74858FFF-7B23-430E-A0EE-D60A6FEA32B3}" dt="2023-12-12T10:03:49.354" v="226"/>
          <ac:spMkLst>
            <pc:docMk/>
            <pc:sldMk cId="3685420060" sldId="339"/>
            <ac:spMk id="2" creationId="{A52D0BDB-FC3A-5A39-644D-9E6E69F3D17B}"/>
          </ac:spMkLst>
        </pc:spChg>
        <pc:spChg chg="mod">
          <ac:chgData name="tanishqa Chaudhary" userId="d6020b84-cff7-415a-ac0f-6780289c2254" providerId="ADAL" clId="{74858FFF-7B23-430E-A0EE-D60A6FEA32B3}" dt="2023-12-18T10:10:42.672" v="1491" actId="1076"/>
          <ac:spMkLst>
            <pc:docMk/>
            <pc:sldMk cId="3685420060" sldId="339"/>
            <ac:spMk id="15" creationId="{DD2AD8C9-0685-410C-BF64-BB470784F183}"/>
          </ac:spMkLst>
        </pc:spChg>
        <pc:spChg chg="mod">
          <ac:chgData name="tanishqa Chaudhary" userId="d6020b84-cff7-415a-ac0f-6780289c2254" providerId="ADAL" clId="{74858FFF-7B23-430E-A0EE-D60A6FEA32B3}" dt="2023-12-18T10:10:54.978" v="1495" actId="1076"/>
          <ac:spMkLst>
            <pc:docMk/>
            <pc:sldMk cId="3685420060" sldId="339"/>
            <ac:spMk id="21" creationId="{C821B9CB-636C-422B-9F0F-59F3E89EF636}"/>
          </ac:spMkLst>
        </pc:spChg>
        <pc:spChg chg="mod">
          <ac:chgData name="tanishqa Chaudhary" userId="d6020b84-cff7-415a-ac0f-6780289c2254" providerId="ADAL" clId="{74858FFF-7B23-430E-A0EE-D60A6FEA32B3}" dt="2023-12-22T10:39:29.981" v="2220" actId="20577"/>
          <ac:spMkLst>
            <pc:docMk/>
            <pc:sldMk cId="3685420060" sldId="339"/>
            <ac:spMk id="32" creationId="{C45CBD33-A358-7A9E-A167-1AFC67E2C0EC}"/>
          </ac:spMkLst>
        </pc:spChg>
        <pc:grpChg chg="mod">
          <ac:chgData name="tanishqa Chaudhary" userId="d6020b84-cff7-415a-ac0f-6780289c2254" providerId="ADAL" clId="{74858FFF-7B23-430E-A0EE-D60A6FEA32B3}" dt="2023-12-18T10:10:17.775" v="1473" actId="1076"/>
          <ac:grpSpMkLst>
            <pc:docMk/>
            <pc:sldMk cId="3685420060" sldId="339"/>
            <ac:grpSpMk id="24" creationId="{3B2CD448-6F98-54A6-AF6F-32C939319BF0}"/>
          </ac:grpSpMkLst>
        </pc:grpChg>
        <pc:picChg chg="add mod ord modCrop">
          <ac:chgData name="tanishqa Chaudhary" userId="d6020b84-cff7-415a-ac0f-6780289c2254" providerId="ADAL" clId="{74858FFF-7B23-430E-A0EE-D60A6FEA32B3}" dt="2023-12-12T10:04:21.329" v="234" actId="167"/>
          <ac:picMkLst>
            <pc:docMk/>
            <pc:sldMk cId="3685420060" sldId="339"/>
            <ac:picMk id="25" creationId="{1C55CF98-2971-410C-5018-269C8EAF2DA1}"/>
          </ac:picMkLst>
        </pc:picChg>
        <pc:picChg chg="del">
          <ac:chgData name="tanishqa Chaudhary" userId="d6020b84-cff7-415a-ac0f-6780289c2254" providerId="ADAL" clId="{74858FFF-7B23-430E-A0EE-D60A6FEA32B3}" dt="2023-12-12T10:03:27.410" v="220" actId="478"/>
          <ac:picMkLst>
            <pc:docMk/>
            <pc:sldMk cId="3685420060" sldId="339"/>
            <ac:picMk id="28" creationId="{68708481-32FC-33BE-CE5C-179479BD82FF}"/>
          </ac:picMkLst>
        </pc:picChg>
        <pc:extLst>
          <p:ext xmlns:p="http://schemas.openxmlformats.org/presentationml/2006/main" uri="{D6D511B9-2390-475A-947B-AFAB55BFBCF1}">
            <pc226:cmChg xmlns:pc226="http://schemas.microsoft.com/office/powerpoint/2022/06/main/command" chg="mod modRxn">
              <pc226:chgData name="tanishqa Chaudhary" userId="d6020b84-cff7-415a-ac0f-6780289c2254" providerId="ADAL" clId="{74858FFF-7B23-430E-A0EE-D60A6FEA32B3}" dt="2023-12-18T07:42:26.135" v="1051"/>
              <pc2:cmMkLst xmlns:pc2="http://schemas.microsoft.com/office/powerpoint/2019/9/main/command">
                <pc:docMk/>
                <pc:sldMk cId="3685420060" sldId="339"/>
                <pc2:cmMk id="{A88ABE3E-3D22-4837-A5FE-97FD8FECD998}"/>
              </pc2:cmMkLst>
            </pc226:cmChg>
            <pc226:cmChg xmlns:pc226="http://schemas.microsoft.com/office/powerpoint/2022/06/main/command" chg="mod modRxn">
              <pc226:chgData name="tanishqa Chaudhary" userId="d6020b84-cff7-415a-ac0f-6780289c2254" providerId="ADAL" clId="{74858FFF-7B23-430E-A0EE-D60A6FEA32B3}" dt="2023-12-22T10:39:33.027" v="2221"/>
              <pc2:cmMkLst xmlns:pc2="http://schemas.microsoft.com/office/powerpoint/2019/9/main/command">
                <pc:docMk/>
                <pc:sldMk cId="3685420060" sldId="339"/>
                <pc2:cmMk id="{1038285B-5DC3-45B0-916D-FCDA9717A315}"/>
              </pc2:cmMkLst>
            </pc226:cmChg>
            <pc226:cmChg xmlns:pc226="http://schemas.microsoft.com/office/powerpoint/2022/06/main/command" chg="del mod">
              <pc226:chgData name="tanishqa Chaudhary" userId="d6020b84-cff7-415a-ac0f-6780289c2254" providerId="ADAL" clId="{74858FFF-7B23-430E-A0EE-D60A6FEA32B3}" dt="2023-12-12T10:03:32.084" v="222"/>
              <pc2:cmMkLst xmlns:pc2="http://schemas.microsoft.com/office/powerpoint/2019/9/main/command">
                <pc:docMk/>
                <pc:sldMk cId="3685420060" sldId="339"/>
                <pc2:cmMk id="{FA553ABD-D58B-46D7-AA17-C2BE218D61EF}"/>
              </pc2:cmMkLst>
            </pc226:cmChg>
            <pc226:cmChg xmlns:pc226="http://schemas.microsoft.com/office/powerpoint/2022/06/main/command" chg="add mod">
              <pc226:chgData name="tanishqa Chaudhary" userId="d6020b84-cff7-415a-ac0f-6780289c2254" providerId="ADAL" clId="{74858FFF-7B23-430E-A0EE-D60A6FEA32B3}" dt="2023-12-12T10:11:34.348" v="262" actId="2056"/>
              <pc2:cmMkLst xmlns:pc2="http://schemas.microsoft.com/office/powerpoint/2019/9/main/command">
                <pc:docMk/>
                <pc:sldMk cId="3685420060" sldId="339"/>
                <pc2:cmMk id="{5BCAEAC5-D9B8-46A8-872C-752D7B1B3485}"/>
              </pc2:cmMkLst>
            </pc226:cmChg>
          </p:ext>
        </pc:extLst>
      </pc:sldChg>
      <pc:sldChg chg="addSp delSp modSp mod addCm delCm modCm modNotesTx">
        <pc:chgData name="tanishqa Chaudhary" userId="d6020b84-cff7-415a-ac0f-6780289c2254" providerId="ADAL" clId="{74858FFF-7B23-430E-A0EE-D60A6FEA32B3}" dt="2023-12-27T06:38:26.351" v="3395" actId="20577"/>
        <pc:sldMkLst>
          <pc:docMk/>
          <pc:sldMk cId="475199936" sldId="340"/>
        </pc:sldMkLst>
        <pc:spChg chg="add del mod">
          <ac:chgData name="tanishqa Chaudhary" userId="d6020b84-cff7-415a-ac0f-6780289c2254" providerId="ADAL" clId="{74858FFF-7B23-430E-A0EE-D60A6FEA32B3}" dt="2023-12-12T10:06:40.253" v="241" actId="478"/>
          <ac:spMkLst>
            <pc:docMk/>
            <pc:sldMk cId="475199936" sldId="340"/>
            <ac:spMk id="2" creationId="{92533E0C-2503-6983-0E25-C95DFBB25D7B}"/>
          </ac:spMkLst>
        </pc:spChg>
        <pc:spChg chg="mod">
          <ac:chgData name="tanishqa Chaudhary" userId="d6020b84-cff7-415a-ac0f-6780289c2254" providerId="ADAL" clId="{74858FFF-7B23-430E-A0EE-D60A6FEA32B3}" dt="2023-12-27T06:38:26.351" v="3395" actId="20577"/>
          <ac:spMkLst>
            <pc:docMk/>
            <pc:sldMk cId="475199936" sldId="340"/>
            <ac:spMk id="3" creationId="{10A8F081-85E4-E2E2-21FE-878FC01ABA10}"/>
          </ac:spMkLst>
        </pc:spChg>
        <pc:spChg chg="mod">
          <ac:chgData name="tanishqa Chaudhary" userId="d6020b84-cff7-415a-ac0f-6780289c2254" providerId="ADAL" clId="{74858FFF-7B23-430E-A0EE-D60A6FEA32B3}" dt="2023-12-12T09:33:58.304" v="198"/>
          <ac:spMkLst>
            <pc:docMk/>
            <pc:sldMk cId="475199936" sldId="340"/>
            <ac:spMk id="4" creationId="{0B5C5B88-FB70-D720-F1B7-B382840E88D1}"/>
          </ac:spMkLst>
        </pc:spChg>
        <pc:spChg chg="add del">
          <ac:chgData name="tanishqa Chaudhary" userId="d6020b84-cff7-415a-ac0f-6780289c2254" providerId="ADAL" clId="{74858FFF-7B23-430E-A0EE-D60A6FEA32B3}" dt="2023-12-12T10:06:44.737" v="245"/>
          <ac:spMkLst>
            <pc:docMk/>
            <pc:sldMk cId="475199936" sldId="340"/>
            <ac:spMk id="5" creationId="{A76BB47D-10EF-351B-61F5-7240A8EF7442}"/>
          </ac:spMkLst>
        </pc:spChg>
        <pc:spChg chg="mod">
          <ac:chgData name="tanishqa Chaudhary" userId="d6020b84-cff7-415a-ac0f-6780289c2254" providerId="ADAL" clId="{74858FFF-7B23-430E-A0EE-D60A6FEA32B3}" dt="2023-12-12T09:33:57.857" v="197"/>
          <ac:spMkLst>
            <pc:docMk/>
            <pc:sldMk cId="475199936" sldId="340"/>
            <ac:spMk id="22" creationId="{00650EC1-B9EF-B585-55DA-7452301F6F98}"/>
          </ac:spMkLst>
        </pc:spChg>
        <pc:spChg chg="mod">
          <ac:chgData name="tanishqa Chaudhary" userId="d6020b84-cff7-415a-ac0f-6780289c2254" providerId="ADAL" clId="{74858FFF-7B23-430E-A0EE-D60A6FEA32B3}" dt="2023-12-18T06:17:59.914" v="554" actId="1076"/>
          <ac:spMkLst>
            <pc:docMk/>
            <pc:sldMk cId="475199936" sldId="340"/>
            <ac:spMk id="27" creationId="{1A9AE0F4-2136-CCE9-C42A-85849578EAAB}"/>
          </ac:spMkLst>
        </pc:spChg>
        <pc:spChg chg="mod">
          <ac:chgData name="tanishqa Chaudhary" userId="d6020b84-cff7-415a-ac0f-6780289c2254" providerId="ADAL" clId="{74858FFF-7B23-430E-A0EE-D60A6FEA32B3}" dt="2023-12-22T12:05:12.533" v="3089"/>
          <ac:spMkLst>
            <pc:docMk/>
            <pc:sldMk cId="475199936" sldId="340"/>
            <ac:spMk id="28" creationId="{C76694B0-C014-16C2-3C35-140D025FF46C}"/>
          </ac:spMkLst>
        </pc:spChg>
        <pc:spChg chg="mod">
          <ac:chgData name="tanishqa Chaudhary" userId="d6020b84-cff7-415a-ac0f-6780289c2254" providerId="ADAL" clId="{74858FFF-7B23-430E-A0EE-D60A6FEA32B3}" dt="2023-12-18T06:18:35.153" v="569" actId="1076"/>
          <ac:spMkLst>
            <pc:docMk/>
            <pc:sldMk cId="475199936" sldId="340"/>
            <ac:spMk id="31" creationId="{191242D2-31AF-F8B7-62B0-F03B64F93099}"/>
          </ac:spMkLst>
        </pc:spChg>
        <pc:spChg chg="mod">
          <ac:chgData name="tanishqa Chaudhary" userId="d6020b84-cff7-415a-ac0f-6780289c2254" providerId="ADAL" clId="{74858FFF-7B23-430E-A0EE-D60A6FEA32B3}" dt="2023-12-18T06:18:26.267" v="568" actId="1076"/>
          <ac:spMkLst>
            <pc:docMk/>
            <pc:sldMk cId="475199936" sldId="340"/>
            <ac:spMk id="34" creationId="{49EFE84C-1FDE-07F8-0C2A-A3EB541B58FD}"/>
          </ac:spMkLst>
        </pc:spChg>
        <pc:grpChg chg="mod">
          <ac:chgData name="tanishqa Chaudhary" userId="d6020b84-cff7-415a-ac0f-6780289c2254" providerId="ADAL" clId="{74858FFF-7B23-430E-A0EE-D60A6FEA32B3}" dt="2023-12-18T10:09:58.595" v="1469" actId="1076"/>
          <ac:grpSpMkLst>
            <pc:docMk/>
            <pc:sldMk cId="475199936" sldId="340"/>
            <ac:grpSpMk id="13" creationId="{C67724D6-C567-F90C-2AF1-DA14CE6239DE}"/>
          </ac:grpSpMkLst>
        </pc:grpChg>
        <pc:grpChg chg="mod">
          <ac:chgData name="tanishqa Chaudhary" userId="d6020b84-cff7-415a-ac0f-6780289c2254" providerId="ADAL" clId="{74858FFF-7B23-430E-A0EE-D60A6FEA32B3}" dt="2023-12-22T12:05:35.464" v="3090" actId="1076"/>
          <ac:grpSpMkLst>
            <pc:docMk/>
            <pc:sldMk cId="475199936" sldId="340"/>
            <ac:grpSpMk id="33" creationId="{A5ED0377-21F1-8D6F-37A1-DEA18B312427}"/>
          </ac:grpSpMkLst>
        </pc:grpChg>
        <pc:picChg chg="add mod ord modCrop">
          <ac:chgData name="tanishqa Chaudhary" userId="d6020b84-cff7-415a-ac0f-6780289c2254" providerId="ADAL" clId="{74858FFF-7B23-430E-A0EE-D60A6FEA32B3}" dt="2023-12-12T10:07:19.793" v="255" actId="1076"/>
          <ac:picMkLst>
            <pc:docMk/>
            <pc:sldMk cId="475199936" sldId="340"/>
            <ac:picMk id="6" creationId="{9A2A30A2-523E-6208-2AD8-D7BEA3726E75}"/>
          </ac:picMkLst>
        </pc:picChg>
        <pc:picChg chg="del">
          <ac:chgData name="tanishqa Chaudhary" userId="d6020b84-cff7-415a-ac0f-6780289c2254" providerId="ADAL" clId="{74858FFF-7B23-430E-A0EE-D60A6FEA32B3}" dt="2023-12-12T10:06:21.698" v="236" actId="478"/>
          <ac:picMkLst>
            <pc:docMk/>
            <pc:sldMk cId="475199936" sldId="340"/>
            <ac:picMk id="38" creationId="{70FCC5F0-A97A-3EAB-0126-F566F96281EC}"/>
          </ac:picMkLst>
        </pc:picChg>
        <pc:cxnChg chg="add del mod replST delST">
          <ac:chgData name="tanishqa Chaudhary" userId="d6020b84-cff7-415a-ac0f-6780289c2254" providerId="ADAL" clId="{74858FFF-7B23-430E-A0EE-D60A6FEA32B3}" dt="2023-12-12T09:33:57.857" v="197"/>
          <ac:cxnSpMkLst>
            <pc:docMk/>
            <pc:sldMk cId="475199936" sldId="340"/>
            <ac:cxnSpMk id="2" creationId="{7E9A8770-DA44-8E6E-33AB-35E7F2F0F469}"/>
          </ac:cxnSpMkLst>
        </pc:cxnChg>
        <pc:cxnChg chg="add del mod replST delST">
          <ac:chgData name="tanishqa Chaudhary" userId="d6020b84-cff7-415a-ac0f-6780289c2254" providerId="ADAL" clId="{74858FFF-7B23-430E-A0EE-D60A6FEA32B3}" dt="2023-12-12T09:33:56.639" v="185"/>
          <ac:cxnSpMkLst>
            <pc:docMk/>
            <pc:sldMk cId="475199936" sldId="340"/>
            <ac:cxnSpMk id="5" creationId="{45172973-F491-AF30-9035-6B1754D44779}"/>
          </ac:cxnSpMkLst>
        </pc:cxnChg>
        <pc:cxnChg chg="del">
          <ac:chgData name="tanishqa Chaudhary" userId="d6020b84-cff7-415a-ac0f-6780289c2254" providerId="ADAL" clId="{74858FFF-7B23-430E-A0EE-D60A6FEA32B3}" dt="2023-12-18T06:19:18.838" v="571" actId="478"/>
          <ac:cxnSpMkLst>
            <pc:docMk/>
            <pc:sldMk cId="475199936" sldId="340"/>
            <ac:cxnSpMk id="10" creationId="{93684236-C432-6C85-42B0-2F4F0D0CD4D3}"/>
          </ac:cxnSpMkLst>
        </pc:cxnChg>
        <pc:extLst>
          <p:ext xmlns:p="http://schemas.openxmlformats.org/presentationml/2006/main" uri="{D6D511B9-2390-475A-947B-AFAB55BFBCF1}">
            <pc226:cmChg xmlns:pc226="http://schemas.microsoft.com/office/powerpoint/2022/06/main/command" chg="mod modRxn">
              <pc226:chgData name="tanishqa Chaudhary" userId="d6020b84-cff7-415a-ac0f-6780289c2254" providerId="ADAL" clId="{74858FFF-7B23-430E-A0EE-D60A6FEA32B3}" dt="2023-12-22T10:44:16.678" v="2276"/>
              <pc2:cmMkLst xmlns:pc2="http://schemas.microsoft.com/office/powerpoint/2019/9/main/command">
                <pc:docMk/>
                <pc:sldMk cId="475199936" sldId="340"/>
                <pc2:cmMk id="{5E49FD00-5533-4E17-931D-96D9F88F5CE2}"/>
              </pc2:cmMkLst>
            </pc226:cmChg>
            <pc226:cmChg xmlns:pc226="http://schemas.microsoft.com/office/powerpoint/2022/06/main/command" chg="del mod">
              <pc226:chgData name="tanishqa Chaudhary" userId="d6020b84-cff7-415a-ac0f-6780289c2254" providerId="ADAL" clId="{74858FFF-7B23-430E-A0EE-D60A6FEA32B3}" dt="2023-12-12T10:07:22.919" v="257"/>
              <pc2:cmMkLst xmlns:pc2="http://schemas.microsoft.com/office/powerpoint/2019/9/main/command">
                <pc:docMk/>
                <pc:sldMk cId="475199936" sldId="340"/>
                <pc2:cmMk id="{3990B119-7EC1-4641-B5A4-4D073D2E59B8}"/>
              </pc2:cmMkLst>
            </pc226:cmChg>
            <pc226:cmChg xmlns:pc226="http://schemas.microsoft.com/office/powerpoint/2022/06/main/command" chg="mod">
              <pc226:chgData name="tanishqa Chaudhary" userId="d6020b84-cff7-415a-ac0f-6780289c2254" providerId="ADAL" clId="{74858FFF-7B23-430E-A0EE-D60A6FEA32B3}" dt="2023-12-22T10:43:10.599" v="2273" actId="20577"/>
              <pc2:cmMkLst xmlns:pc2="http://schemas.microsoft.com/office/powerpoint/2019/9/main/command">
                <pc:docMk/>
                <pc:sldMk cId="475199936" sldId="340"/>
                <pc2:cmMk id="{BC15BC23-C532-4E8A-AEAF-B25F2849B434}"/>
              </pc2:cmMkLst>
            </pc226:cmChg>
            <pc226:cmChg xmlns:pc226="http://schemas.microsoft.com/office/powerpoint/2022/06/main/command" chg="mod modRxn">
              <pc226:chgData name="tanishqa Chaudhary" userId="d6020b84-cff7-415a-ac0f-6780289c2254" providerId="ADAL" clId="{74858FFF-7B23-430E-A0EE-D60A6FEA32B3}" dt="2023-12-18T06:19:34.684" v="572"/>
              <pc2:cmMkLst xmlns:pc2="http://schemas.microsoft.com/office/powerpoint/2019/9/main/command">
                <pc:docMk/>
                <pc:sldMk cId="475199936" sldId="340"/>
                <pc2:cmMk id="{F715BD7E-4F76-4CB1-83AB-C9ADC9F68517}"/>
              </pc2:cmMkLst>
            </pc226:cmChg>
            <pc226:cmChg xmlns:pc226="http://schemas.microsoft.com/office/powerpoint/2022/06/main/command" chg="add mod">
              <pc226:chgData name="tanishqa Chaudhary" userId="d6020b84-cff7-415a-ac0f-6780289c2254" providerId="ADAL" clId="{74858FFF-7B23-430E-A0EE-D60A6FEA32B3}" dt="2023-12-12T10:10:25.548" v="260" actId="2056"/>
              <pc2:cmMkLst xmlns:pc2="http://schemas.microsoft.com/office/powerpoint/2019/9/main/command">
                <pc:docMk/>
                <pc:sldMk cId="475199936" sldId="340"/>
                <pc2:cmMk id="{BE567981-2942-416F-9975-32D3090E6B43}"/>
              </pc2:cmMkLst>
              <pc226:cmRplyChg chg="add">
                <pc226:chgData name="tanishqa Chaudhary" userId="d6020b84-cff7-415a-ac0f-6780289c2254" providerId="ADAL" clId="{74858FFF-7B23-430E-A0EE-D60A6FEA32B3}" dt="2023-12-12T10:07:46.376" v="259"/>
                <pc2:cmRplyMkLst xmlns:pc2="http://schemas.microsoft.com/office/powerpoint/2019/9/main/command">
                  <pc:docMk/>
                  <pc:sldMk cId="475199936" sldId="340"/>
                  <pc2:cmMk id="{BE567981-2942-416F-9975-32D3090E6B43}"/>
                  <pc2:cmRplyMk id="{C48BD751-49B1-444D-9C39-F5E10F935C3F}"/>
                </pc2:cmRplyMkLst>
              </pc226:cmRplyChg>
            </pc226:cmChg>
            <pc226:cmChg xmlns:pc226="http://schemas.microsoft.com/office/powerpoint/2022/06/main/command" chg="mod modRxn">
              <pc226:chgData name="tanishqa Chaudhary" userId="d6020b84-cff7-415a-ac0f-6780289c2254" providerId="ADAL" clId="{74858FFF-7B23-430E-A0EE-D60A6FEA32B3}" dt="2023-12-22T10:43:44.783" v="2274"/>
              <pc2:cmMkLst xmlns:pc2="http://schemas.microsoft.com/office/powerpoint/2019/9/main/command">
                <pc:docMk/>
                <pc:sldMk cId="475199936" sldId="340"/>
                <pc2:cmMk id="{50ED8190-2278-4715-8A30-7EDF1ADA1C8A}"/>
              </pc2:cmMkLst>
            </pc226:cmChg>
            <pc226:cmChg xmlns:pc226="http://schemas.microsoft.com/office/powerpoint/2022/06/main/command" chg="mod modRxn">
              <pc226:chgData name="tanishqa Chaudhary" userId="d6020b84-cff7-415a-ac0f-6780289c2254" providerId="ADAL" clId="{74858FFF-7B23-430E-A0EE-D60A6FEA32B3}" dt="2023-12-18T06:18:52.049" v="570"/>
              <pc2:cmMkLst xmlns:pc2="http://schemas.microsoft.com/office/powerpoint/2019/9/main/command">
                <pc:docMk/>
                <pc:sldMk cId="475199936" sldId="340"/>
                <pc2:cmMk id="{4B5199E4-B57B-4C08-ACFA-3C58F09C2B2C}"/>
              </pc2:cmMkLst>
            </pc226:cmChg>
          </p:ext>
        </pc:extLst>
      </pc:sldChg>
      <pc:sldChg chg="addSp delSp modSp mod modCm">
        <pc:chgData name="tanishqa Chaudhary" userId="d6020b84-cff7-415a-ac0f-6780289c2254" providerId="ADAL" clId="{74858FFF-7B23-430E-A0EE-D60A6FEA32B3}" dt="2023-12-22T10:49:33.525" v="2333" actId="1076"/>
        <pc:sldMkLst>
          <pc:docMk/>
          <pc:sldMk cId="3473128741" sldId="341"/>
        </pc:sldMkLst>
        <pc:spChg chg="mod">
          <ac:chgData name="tanishqa Chaudhary" userId="d6020b84-cff7-415a-ac0f-6780289c2254" providerId="ADAL" clId="{74858FFF-7B23-430E-A0EE-D60A6FEA32B3}" dt="2023-12-22T10:48:22.209" v="2319" actId="14100"/>
          <ac:spMkLst>
            <pc:docMk/>
            <pc:sldMk cId="3473128741" sldId="341"/>
            <ac:spMk id="3" creationId="{10A8F081-85E4-E2E2-21FE-878FC01ABA10}"/>
          </ac:spMkLst>
        </pc:spChg>
        <pc:spChg chg="mod">
          <ac:chgData name="tanishqa Chaudhary" userId="d6020b84-cff7-415a-ac0f-6780289c2254" providerId="ADAL" clId="{74858FFF-7B23-430E-A0EE-D60A6FEA32B3}" dt="2023-12-18T06:28:11.036" v="603" actId="20577"/>
          <ac:spMkLst>
            <pc:docMk/>
            <pc:sldMk cId="3473128741" sldId="341"/>
            <ac:spMk id="4" creationId="{0B5C5B88-FB70-D720-F1B7-B382840E88D1}"/>
          </ac:spMkLst>
        </pc:spChg>
        <pc:picChg chg="add del mod">
          <ac:chgData name="tanishqa Chaudhary" userId="d6020b84-cff7-415a-ac0f-6780289c2254" providerId="ADAL" clId="{74858FFF-7B23-430E-A0EE-D60A6FEA32B3}" dt="2023-12-22T10:48:37.674" v="2323"/>
          <ac:picMkLst>
            <pc:docMk/>
            <pc:sldMk cId="3473128741" sldId="341"/>
            <ac:picMk id="2" creationId="{F4CF066E-17E3-E435-9037-3C82A16BE37E}"/>
          </ac:picMkLst>
        </pc:picChg>
        <pc:picChg chg="add mod modCrop">
          <ac:chgData name="tanishqa Chaudhary" userId="d6020b84-cff7-415a-ac0f-6780289c2254" providerId="ADAL" clId="{74858FFF-7B23-430E-A0EE-D60A6FEA32B3}" dt="2023-12-22T10:49:33.525" v="2333" actId="1076"/>
          <ac:picMkLst>
            <pc:docMk/>
            <pc:sldMk cId="3473128741" sldId="341"/>
            <ac:picMk id="5" creationId="{212BF481-4290-008C-4C91-AE8FDFE1E16E}"/>
          </ac:picMkLst>
        </pc:picChg>
        <pc:picChg chg="mod modCrop">
          <ac:chgData name="tanishqa Chaudhary" userId="d6020b84-cff7-415a-ac0f-6780289c2254" providerId="ADAL" clId="{74858FFF-7B23-430E-A0EE-D60A6FEA32B3}" dt="2023-12-22T10:49:18.736" v="2330" actId="1076"/>
          <ac:picMkLst>
            <pc:docMk/>
            <pc:sldMk cId="3473128741" sldId="341"/>
            <ac:picMk id="6" creationId="{3F055CEA-2D08-69ED-5E79-FFEBC5FA0968}"/>
          </ac:picMkLst>
        </pc:picChg>
        <pc:cxnChg chg="del">
          <ac:chgData name="tanishqa Chaudhary" userId="d6020b84-cff7-415a-ac0f-6780289c2254" providerId="ADAL" clId="{74858FFF-7B23-430E-A0EE-D60A6FEA32B3}" dt="2023-12-18T07:31:31.591" v="1045" actId="478"/>
          <ac:cxnSpMkLst>
            <pc:docMk/>
            <pc:sldMk cId="3473128741" sldId="341"/>
            <ac:cxnSpMk id="10" creationId="{93684236-C432-6C85-42B0-2F4F0D0CD4D3}"/>
          </ac:cxnSpMkLst>
        </pc:cxnChg>
        <pc:extLst>
          <p:ext xmlns:p="http://schemas.openxmlformats.org/presentationml/2006/main" uri="{D6D511B9-2390-475A-947B-AFAB55BFBCF1}">
            <pc226:cmChg xmlns:pc226="http://schemas.microsoft.com/office/powerpoint/2022/06/main/command" chg="mod modRxn">
              <pc226:chgData name="tanishqa Chaudhary" userId="d6020b84-cff7-415a-ac0f-6780289c2254" providerId="ADAL" clId="{74858FFF-7B23-430E-A0EE-D60A6FEA32B3}" dt="2023-12-22T10:48:16.748" v="2317"/>
              <pc2:cmMkLst xmlns:pc2="http://schemas.microsoft.com/office/powerpoint/2019/9/main/command">
                <pc:docMk/>
                <pc:sldMk cId="3473128741" sldId="341"/>
                <pc2:cmMk id="{14BB2F57-4D6E-4D15-95C8-0D972352B818}"/>
              </pc2:cmMkLst>
            </pc226:cmChg>
          </p:ext>
        </pc:extLst>
      </pc:sldChg>
      <pc:sldChg chg="modSp mod modCm modNotesTx">
        <pc:chgData name="tanishqa Chaudhary" userId="d6020b84-cff7-415a-ac0f-6780289c2254" providerId="ADAL" clId="{74858FFF-7B23-430E-A0EE-D60A6FEA32B3}" dt="2023-12-18T16:15:33.334" v="1555"/>
        <pc:sldMkLst>
          <pc:docMk/>
          <pc:sldMk cId="3206572953" sldId="342"/>
        </pc:sldMkLst>
        <pc:spChg chg="mod">
          <ac:chgData name="tanishqa Chaudhary" userId="d6020b84-cff7-415a-ac0f-6780289c2254" providerId="ADAL" clId="{74858FFF-7B23-430E-A0EE-D60A6FEA32B3}" dt="2023-12-18T10:26:45.583" v="1514" actId="20577"/>
          <ac:spMkLst>
            <pc:docMk/>
            <pc:sldMk cId="3206572953" sldId="342"/>
            <ac:spMk id="3" creationId="{10A8F081-85E4-E2E2-21FE-878FC01ABA10}"/>
          </ac:spMkLst>
        </pc:spChg>
        <pc:spChg chg="mod">
          <ac:chgData name="tanishqa Chaudhary" userId="d6020b84-cff7-415a-ac0f-6780289c2254" providerId="ADAL" clId="{74858FFF-7B23-430E-A0EE-D60A6FEA32B3}" dt="2023-12-12T11:12:15.910" v="330"/>
          <ac:spMkLst>
            <pc:docMk/>
            <pc:sldMk cId="3206572953" sldId="342"/>
            <ac:spMk id="4" creationId="{0B5C5B88-FB70-D720-F1B7-B382840E88D1}"/>
          </ac:spMkLst>
        </pc:spChg>
        <pc:spChg chg="mod">
          <ac:chgData name="tanishqa Chaudhary" userId="d6020b84-cff7-415a-ac0f-6780289c2254" providerId="ADAL" clId="{74858FFF-7B23-430E-A0EE-D60A6FEA32B3}" dt="2023-12-18T06:27:37.698" v="598" actId="1076"/>
          <ac:spMkLst>
            <pc:docMk/>
            <pc:sldMk cId="3206572953" sldId="342"/>
            <ac:spMk id="13" creationId="{8C32E515-A508-A1E1-6C74-D0AD1AEFDF32}"/>
          </ac:spMkLst>
        </pc:spChg>
        <pc:picChg chg="mod">
          <ac:chgData name="tanishqa Chaudhary" userId="d6020b84-cff7-415a-ac0f-6780289c2254" providerId="ADAL" clId="{74858FFF-7B23-430E-A0EE-D60A6FEA32B3}" dt="2023-12-18T06:27:25.584" v="596" actId="1076"/>
          <ac:picMkLst>
            <pc:docMk/>
            <pc:sldMk cId="3206572953" sldId="342"/>
            <ac:picMk id="5" creationId="{BB6C17FD-1705-8D8B-6C29-5E6EB4AEC043}"/>
          </ac:picMkLst>
        </pc:picChg>
        <pc:extLst>
          <p:ext xmlns:p="http://schemas.openxmlformats.org/presentationml/2006/main" uri="{D6D511B9-2390-475A-947B-AFAB55BFBCF1}">
            <pc226:cmChg xmlns:pc226="http://schemas.microsoft.com/office/powerpoint/2022/06/main/command" chg="mod modRxn">
              <pc226:chgData name="tanishqa Chaudhary" userId="d6020b84-cff7-415a-ac0f-6780289c2254" providerId="ADAL" clId="{74858FFF-7B23-430E-A0EE-D60A6FEA32B3}" dt="2023-12-18T10:20:24.582" v="1501"/>
              <pc2:cmMkLst xmlns:pc2="http://schemas.microsoft.com/office/powerpoint/2019/9/main/command">
                <pc:docMk/>
                <pc:sldMk cId="3206572953" sldId="342"/>
                <pc2:cmMk id="{6C942B54-826E-4CFC-80CD-2BDD6CFDA1E2}"/>
              </pc2:cmMkLst>
            </pc226:cmChg>
            <pc226:cmChg xmlns:pc226="http://schemas.microsoft.com/office/powerpoint/2022/06/main/command" chg="mod modRxn">
              <pc226:chgData name="tanishqa Chaudhary" userId="d6020b84-cff7-415a-ac0f-6780289c2254" providerId="ADAL" clId="{74858FFF-7B23-430E-A0EE-D60A6FEA32B3}" dt="2023-12-18T16:15:33.334" v="1555"/>
              <pc2:cmMkLst xmlns:pc2="http://schemas.microsoft.com/office/powerpoint/2019/9/main/command">
                <pc:docMk/>
                <pc:sldMk cId="3206572953" sldId="342"/>
                <pc2:cmMk id="{09ADC0B1-2C23-42A3-9216-9D579A9DAA23}"/>
              </pc2:cmMkLst>
              <pc226:cmRplyChg chg="add">
                <pc226:chgData name="tanishqa Chaudhary" userId="d6020b84-cff7-415a-ac0f-6780289c2254" providerId="ADAL" clId="{74858FFF-7B23-430E-A0EE-D60A6FEA32B3}" dt="2023-12-18T16:15:33.334" v="1555"/>
                <pc2:cmRplyMkLst xmlns:pc2="http://schemas.microsoft.com/office/powerpoint/2019/9/main/command">
                  <pc:docMk/>
                  <pc:sldMk cId="3206572953" sldId="342"/>
                  <pc2:cmMk id="{09ADC0B1-2C23-42A3-9216-9D579A9DAA23}"/>
                  <pc2:cmRplyMk id="{A906D59F-F468-4233-9878-499F1576EEAD}"/>
                </pc2:cmRplyMkLst>
              </pc226:cmRplyChg>
            </pc226:cmChg>
            <pc226:cmChg xmlns:pc226="http://schemas.microsoft.com/office/powerpoint/2022/06/main/command" chg="mod modRxn">
              <pc226:chgData name="tanishqa Chaudhary" userId="d6020b84-cff7-415a-ac0f-6780289c2254" providerId="ADAL" clId="{74858FFF-7B23-430E-A0EE-D60A6FEA32B3}" dt="2023-12-18T10:11:25.510" v="1496"/>
              <pc2:cmMkLst xmlns:pc2="http://schemas.microsoft.com/office/powerpoint/2019/9/main/command">
                <pc:docMk/>
                <pc:sldMk cId="3206572953" sldId="342"/>
                <pc2:cmMk id="{3E46D3D5-6EA7-4496-A346-AA7CE0DF3302}"/>
              </pc2:cmMkLst>
            </pc226:cmChg>
            <pc226:cmChg xmlns:pc226="http://schemas.microsoft.com/office/powerpoint/2022/06/main/command" chg="mod">
              <pc226:chgData name="tanishqa Chaudhary" userId="d6020b84-cff7-415a-ac0f-6780289c2254" providerId="ADAL" clId="{74858FFF-7B23-430E-A0EE-D60A6FEA32B3}" dt="2023-12-12T11:24:09.288" v="354" actId="2056"/>
              <pc2:cmMkLst xmlns:pc2="http://schemas.microsoft.com/office/powerpoint/2019/9/main/command">
                <pc:docMk/>
                <pc:sldMk cId="3206572953" sldId="342"/>
                <pc2:cmMk id="{23B9C9FE-9A22-4D60-916E-464CE16C5271}"/>
              </pc2:cmMkLst>
              <pc226:cmRplyChg chg="add">
                <pc226:chgData name="tanishqa Chaudhary" userId="d6020b84-cff7-415a-ac0f-6780289c2254" providerId="ADAL" clId="{74858FFF-7B23-430E-A0EE-D60A6FEA32B3}" dt="2023-12-12T10:10:52.299" v="261"/>
                <pc2:cmRplyMkLst xmlns:pc2="http://schemas.microsoft.com/office/powerpoint/2019/9/main/command">
                  <pc:docMk/>
                  <pc:sldMk cId="3206572953" sldId="342"/>
                  <pc2:cmMk id="{23B9C9FE-9A22-4D60-916E-464CE16C5271}"/>
                  <pc2:cmRplyMk id="{A05581A5-16B6-44C8-BE5B-D7D249B5DBB5}"/>
                </pc2:cmRplyMkLst>
              </pc226:cmRplyChg>
            </pc226:cmChg>
          </p:ext>
        </pc:extLst>
      </pc:sldChg>
      <pc:sldChg chg="addSp delSp modSp mod modCm">
        <pc:chgData name="tanishqa Chaudhary" userId="d6020b84-cff7-415a-ac0f-6780289c2254" providerId="ADAL" clId="{74858FFF-7B23-430E-A0EE-D60A6FEA32B3}" dt="2023-12-22T10:52:48.836" v="2368"/>
        <pc:sldMkLst>
          <pc:docMk/>
          <pc:sldMk cId="4252447075" sldId="343"/>
        </pc:sldMkLst>
        <pc:spChg chg="mod">
          <ac:chgData name="tanishqa Chaudhary" userId="d6020b84-cff7-415a-ac0f-6780289c2254" providerId="ADAL" clId="{74858FFF-7B23-430E-A0EE-D60A6FEA32B3}" dt="2023-12-22T10:51:40.967" v="2365" actId="20577"/>
          <ac:spMkLst>
            <pc:docMk/>
            <pc:sldMk cId="4252447075" sldId="343"/>
            <ac:spMk id="3" creationId="{10A8F081-85E4-E2E2-21FE-878FC01ABA10}"/>
          </ac:spMkLst>
        </pc:spChg>
        <pc:spChg chg="mod topLvl">
          <ac:chgData name="tanishqa Chaudhary" userId="d6020b84-cff7-415a-ac0f-6780289c2254" providerId="ADAL" clId="{74858FFF-7B23-430E-A0EE-D60A6FEA32B3}" dt="2023-12-19T06:58:59.821" v="1747" actId="164"/>
          <ac:spMkLst>
            <pc:docMk/>
            <pc:sldMk cId="4252447075" sldId="343"/>
            <ac:spMk id="19" creationId="{D65D6A19-92ED-47E9-912A-494D8FA2ABBA}"/>
          </ac:spMkLst>
        </pc:spChg>
        <pc:spChg chg="mod topLvl">
          <ac:chgData name="tanishqa Chaudhary" userId="d6020b84-cff7-415a-ac0f-6780289c2254" providerId="ADAL" clId="{74858FFF-7B23-430E-A0EE-D60A6FEA32B3}" dt="2023-12-19T07:20:18.297" v="1830" actId="164"/>
          <ac:spMkLst>
            <pc:docMk/>
            <pc:sldMk cId="4252447075" sldId="343"/>
            <ac:spMk id="20" creationId="{9E861E12-D674-4CE6-9326-EB800C65A5F2}"/>
          </ac:spMkLst>
        </pc:spChg>
        <pc:spChg chg="mod topLvl">
          <ac:chgData name="tanishqa Chaudhary" userId="d6020b84-cff7-415a-ac0f-6780289c2254" providerId="ADAL" clId="{74858FFF-7B23-430E-A0EE-D60A6FEA32B3}" dt="2023-12-19T07:03:17.646" v="1763" actId="164"/>
          <ac:spMkLst>
            <pc:docMk/>
            <pc:sldMk cId="4252447075" sldId="343"/>
            <ac:spMk id="21" creationId="{51B88734-4E6A-423B-BC87-C54059B6C1E9}"/>
          </ac:spMkLst>
        </pc:spChg>
        <pc:spChg chg="mod topLvl">
          <ac:chgData name="tanishqa Chaudhary" userId="d6020b84-cff7-415a-ac0f-6780289c2254" providerId="ADAL" clId="{74858FFF-7B23-430E-A0EE-D60A6FEA32B3}" dt="2023-12-19T07:20:18.297" v="1830" actId="164"/>
          <ac:spMkLst>
            <pc:docMk/>
            <pc:sldMk cId="4252447075" sldId="343"/>
            <ac:spMk id="23" creationId="{9E7DCCFC-9117-40AF-ACAE-6E888773C7B1}"/>
          </ac:spMkLst>
        </pc:spChg>
        <pc:spChg chg="mod topLvl">
          <ac:chgData name="tanishqa Chaudhary" userId="d6020b84-cff7-415a-ac0f-6780289c2254" providerId="ADAL" clId="{74858FFF-7B23-430E-A0EE-D60A6FEA32B3}" dt="2023-12-19T07:03:57.366" v="1767" actId="1076"/>
          <ac:spMkLst>
            <pc:docMk/>
            <pc:sldMk cId="4252447075" sldId="343"/>
            <ac:spMk id="24" creationId="{EFE22206-3E49-41BB-A7D7-7994E45FA63D}"/>
          </ac:spMkLst>
        </pc:spChg>
        <pc:spChg chg="mod topLvl">
          <ac:chgData name="tanishqa Chaudhary" userId="d6020b84-cff7-415a-ac0f-6780289c2254" providerId="ADAL" clId="{74858FFF-7B23-430E-A0EE-D60A6FEA32B3}" dt="2023-12-19T07:20:18.297" v="1830" actId="164"/>
          <ac:spMkLst>
            <pc:docMk/>
            <pc:sldMk cId="4252447075" sldId="343"/>
            <ac:spMk id="25" creationId="{2DB2C43E-0756-403A-A143-C0CE201C27C5}"/>
          </ac:spMkLst>
        </pc:spChg>
        <pc:spChg chg="mod topLvl">
          <ac:chgData name="tanishqa Chaudhary" userId="d6020b84-cff7-415a-ac0f-6780289c2254" providerId="ADAL" clId="{74858FFF-7B23-430E-A0EE-D60A6FEA32B3}" dt="2023-12-19T07:03:17.646" v="1763" actId="164"/>
          <ac:spMkLst>
            <pc:docMk/>
            <pc:sldMk cId="4252447075" sldId="343"/>
            <ac:spMk id="26" creationId="{30A5E4C2-4984-43DE-B3C4-6F905C279BF0}"/>
          </ac:spMkLst>
        </pc:spChg>
        <pc:spChg chg="mod topLvl">
          <ac:chgData name="tanishqa Chaudhary" userId="d6020b84-cff7-415a-ac0f-6780289c2254" providerId="ADAL" clId="{74858FFF-7B23-430E-A0EE-D60A6FEA32B3}" dt="2023-12-19T07:20:18.297" v="1830" actId="164"/>
          <ac:spMkLst>
            <pc:docMk/>
            <pc:sldMk cId="4252447075" sldId="343"/>
            <ac:spMk id="27" creationId="{A4311E1F-2944-46FD-B77C-08329D69D5E8}"/>
          </ac:spMkLst>
        </pc:spChg>
        <pc:spChg chg="mod topLvl">
          <ac:chgData name="tanishqa Chaudhary" userId="d6020b84-cff7-415a-ac0f-6780289c2254" providerId="ADAL" clId="{74858FFF-7B23-430E-A0EE-D60A6FEA32B3}" dt="2023-12-19T06:58:59.821" v="1747" actId="164"/>
          <ac:spMkLst>
            <pc:docMk/>
            <pc:sldMk cId="4252447075" sldId="343"/>
            <ac:spMk id="28" creationId="{FFCCC4E7-79A8-4157-92DC-6AF606ADDE20}"/>
          </ac:spMkLst>
        </pc:spChg>
        <pc:spChg chg="mod topLvl">
          <ac:chgData name="tanishqa Chaudhary" userId="d6020b84-cff7-415a-ac0f-6780289c2254" providerId="ADAL" clId="{74858FFF-7B23-430E-A0EE-D60A6FEA32B3}" dt="2023-12-19T07:20:18.297" v="1830" actId="164"/>
          <ac:spMkLst>
            <pc:docMk/>
            <pc:sldMk cId="4252447075" sldId="343"/>
            <ac:spMk id="29" creationId="{34ACDBC8-0A0D-457A-9188-91FDF702B2B8}"/>
          </ac:spMkLst>
        </pc:spChg>
        <pc:spChg chg="mod topLvl">
          <ac:chgData name="tanishqa Chaudhary" userId="d6020b84-cff7-415a-ac0f-6780289c2254" providerId="ADAL" clId="{74858FFF-7B23-430E-A0EE-D60A6FEA32B3}" dt="2023-12-19T07:03:17.646" v="1763" actId="164"/>
          <ac:spMkLst>
            <pc:docMk/>
            <pc:sldMk cId="4252447075" sldId="343"/>
            <ac:spMk id="30" creationId="{3196AEA5-EFCE-4EC0-B2D2-997AB374AD90}"/>
          </ac:spMkLst>
        </pc:spChg>
        <pc:spChg chg="mod topLvl">
          <ac:chgData name="tanishqa Chaudhary" userId="d6020b84-cff7-415a-ac0f-6780289c2254" providerId="ADAL" clId="{74858FFF-7B23-430E-A0EE-D60A6FEA32B3}" dt="2023-12-19T07:20:18.297" v="1830" actId="164"/>
          <ac:spMkLst>
            <pc:docMk/>
            <pc:sldMk cId="4252447075" sldId="343"/>
            <ac:spMk id="31" creationId="{FF2B27E1-E47F-439B-A1E9-B971945BD0CA}"/>
          </ac:spMkLst>
        </pc:spChg>
        <pc:spChg chg="mod topLvl">
          <ac:chgData name="tanishqa Chaudhary" userId="d6020b84-cff7-415a-ac0f-6780289c2254" providerId="ADAL" clId="{74858FFF-7B23-430E-A0EE-D60A6FEA32B3}" dt="2023-12-19T06:58:59.821" v="1747" actId="164"/>
          <ac:spMkLst>
            <pc:docMk/>
            <pc:sldMk cId="4252447075" sldId="343"/>
            <ac:spMk id="32" creationId="{22D5ED7D-2ABA-42E5-B31E-B1CD9A3C87D9}"/>
          </ac:spMkLst>
        </pc:spChg>
        <pc:spChg chg="mod topLvl">
          <ac:chgData name="tanishqa Chaudhary" userId="d6020b84-cff7-415a-ac0f-6780289c2254" providerId="ADAL" clId="{74858FFF-7B23-430E-A0EE-D60A6FEA32B3}" dt="2023-12-19T07:20:18.297" v="1830" actId="164"/>
          <ac:spMkLst>
            <pc:docMk/>
            <pc:sldMk cId="4252447075" sldId="343"/>
            <ac:spMk id="33" creationId="{EA689898-6839-4B8A-AEAC-11F79B19CACB}"/>
          </ac:spMkLst>
        </pc:spChg>
        <pc:spChg chg="mod topLvl">
          <ac:chgData name="tanishqa Chaudhary" userId="d6020b84-cff7-415a-ac0f-6780289c2254" providerId="ADAL" clId="{74858FFF-7B23-430E-A0EE-D60A6FEA32B3}" dt="2023-12-19T07:03:17.646" v="1763" actId="164"/>
          <ac:spMkLst>
            <pc:docMk/>
            <pc:sldMk cId="4252447075" sldId="343"/>
            <ac:spMk id="34" creationId="{7C72AB54-AAF9-41EA-9116-07BC9086A19D}"/>
          </ac:spMkLst>
        </pc:spChg>
        <pc:spChg chg="mod topLvl">
          <ac:chgData name="tanishqa Chaudhary" userId="d6020b84-cff7-415a-ac0f-6780289c2254" providerId="ADAL" clId="{74858FFF-7B23-430E-A0EE-D60A6FEA32B3}" dt="2023-12-19T07:20:18.297" v="1830" actId="164"/>
          <ac:spMkLst>
            <pc:docMk/>
            <pc:sldMk cId="4252447075" sldId="343"/>
            <ac:spMk id="35" creationId="{BEA48B33-2541-4554-A4AB-B057D95417D8}"/>
          </ac:spMkLst>
        </pc:spChg>
        <pc:spChg chg="mod topLvl">
          <ac:chgData name="tanishqa Chaudhary" userId="d6020b84-cff7-415a-ac0f-6780289c2254" providerId="ADAL" clId="{74858FFF-7B23-430E-A0EE-D60A6FEA32B3}" dt="2023-12-19T06:58:59.821" v="1747" actId="164"/>
          <ac:spMkLst>
            <pc:docMk/>
            <pc:sldMk cId="4252447075" sldId="343"/>
            <ac:spMk id="36" creationId="{420C7D15-704A-4D7E-9EE0-3E429983B8F5}"/>
          </ac:spMkLst>
        </pc:spChg>
        <pc:spChg chg="mod topLvl">
          <ac:chgData name="tanishqa Chaudhary" userId="d6020b84-cff7-415a-ac0f-6780289c2254" providerId="ADAL" clId="{74858FFF-7B23-430E-A0EE-D60A6FEA32B3}" dt="2023-12-19T07:20:18.297" v="1830" actId="164"/>
          <ac:spMkLst>
            <pc:docMk/>
            <pc:sldMk cId="4252447075" sldId="343"/>
            <ac:spMk id="37" creationId="{E921DC30-221F-46DD-BC1E-700B6BC841F1}"/>
          </ac:spMkLst>
        </pc:spChg>
        <pc:spChg chg="mod topLvl">
          <ac:chgData name="tanishqa Chaudhary" userId="d6020b84-cff7-415a-ac0f-6780289c2254" providerId="ADAL" clId="{74858FFF-7B23-430E-A0EE-D60A6FEA32B3}" dt="2023-12-19T07:03:17.646" v="1763" actId="164"/>
          <ac:spMkLst>
            <pc:docMk/>
            <pc:sldMk cId="4252447075" sldId="343"/>
            <ac:spMk id="38" creationId="{2602929D-655A-419D-AD0A-02C2009B25F8}"/>
          </ac:spMkLst>
        </pc:spChg>
        <pc:spChg chg="mod topLvl">
          <ac:chgData name="tanishqa Chaudhary" userId="d6020b84-cff7-415a-ac0f-6780289c2254" providerId="ADAL" clId="{74858FFF-7B23-430E-A0EE-D60A6FEA32B3}" dt="2023-12-19T07:20:18.297" v="1830" actId="164"/>
          <ac:spMkLst>
            <pc:docMk/>
            <pc:sldMk cId="4252447075" sldId="343"/>
            <ac:spMk id="39" creationId="{78237B8E-0362-4332-8FE4-693393905FBB}"/>
          </ac:spMkLst>
        </pc:spChg>
        <pc:spChg chg="mod">
          <ac:chgData name="tanishqa Chaudhary" userId="d6020b84-cff7-415a-ac0f-6780289c2254" providerId="ADAL" clId="{74858FFF-7B23-430E-A0EE-D60A6FEA32B3}" dt="2023-12-18T07:51:35.046" v="1080" actId="20577"/>
          <ac:spMkLst>
            <pc:docMk/>
            <pc:sldMk cId="4252447075" sldId="343"/>
            <ac:spMk id="40" creationId="{380157E1-9567-4802-AB1E-0BB03F40F144}"/>
          </ac:spMkLst>
        </pc:spChg>
        <pc:grpChg chg="add mod">
          <ac:chgData name="tanishqa Chaudhary" userId="d6020b84-cff7-415a-ac0f-6780289c2254" providerId="ADAL" clId="{74858FFF-7B23-430E-A0EE-D60A6FEA32B3}" dt="2023-12-19T07:20:18.297" v="1830" actId="164"/>
          <ac:grpSpMkLst>
            <pc:docMk/>
            <pc:sldMk cId="4252447075" sldId="343"/>
            <ac:grpSpMk id="2" creationId="{4E89FE53-9690-3E5E-11AE-90E469A02AB3}"/>
          </ac:grpSpMkLst>
        </pc:grpChg>
        <pc:grpChg chg="add del mod">
          <ac:chgData name="tanishqa Chaudhary" userId="d6020b84-cff7-415a-ac0f-6780289c2254" providerId="ADAL" clId="{74858FFF-7B23-430E-A0EE-D60A6FEA32B3}" dt="2023-12-19T07:00:47.381" v="1755" actId="165"/>
          <ac:grpSpMkLst>
            <pc:docMk/>
            <pc:sldMk cId="4252447075" sldId="343"/>
            <ac:grpSpMk id="5" creationId="{3448C6BA-4C5B-522F-DEFE-9A6E2132C96A}"/>
          </ac:grpSpMkLst>
        </pc:grpChg>
        <pc:grpChg chg="mod">
          <ac:chgData name="tanishqa Chaudhary" userId="d6020b84-cff7-415a-ac0f-6780289c2254" providerId="ADAL" clId="{74858FFF-7B23-430E-A0EE-D60A6FEA32B3}" dt="2023-12-19T07:20:18.297" v="1830" actId="164"/>
          <ac:grpSpMkLst>
            <pc:docMk/>
            <pc:sldMk cId="4252447075" sldId="343"/>
            <ac:grpSpMk id="6" creationId="{35A7DEB5-98AA-40BE-A369-188509ECD26A}"/>
          </ac:grpSpMkLst>
        </pc:grpChg>
        <pc:grpChg chg="add mod">
          <ac:chgData name="tanishqa Chaudhary" userId="d6020b84-cff7-415a-ac0f-6780289c2254" providerId="ADAL" clId="{74858FFF-7B23-430E-A0EE-D60A6FEA32B3}" dt="2023-12-19T07:20:18.297" v="1830" actId="164"/>
          <ac:grpSpMkLst>
            <pc:docMk/>
            <pc:sldMk cId="4252447075" sldId="343"/>
            <ac:grpSpMk id="7" creationId="{3E5475EA-5C91-5098-CDD2-B0476DB8DBFB}"/>
          </ac:grpSpMkLst>
        </pc:grpChg>
        <pc:grpChg chg="del">
          <ac:chgData name="tanishqa Chaudhary" userId="d6020b84-cff7-415a-ac0f-6780289c2254" providerId="ADAL" clId="{74858FFF-7B23-430E-A0EE-D60A6FEA32B3}" dt="2023-12-18T06:30:32.556" v="618" actId="165"/>
          <ac:grpSpMkLst>
            <pc:docMk/>
            <pc:sldMk cId="4252447075" sldId="343"/>
            <ac:grpSpMk id="7" creationId="{9F72E499-F3E9-4014-B019-5FC45EE93315}"/>
          </ac:grpSpMkLst>
        </pc:grpChg>
        <pc:grpChg chg="del">
          <ac:chgData name="tanishqa Chaudhary" userId="d6020b84-cff7-415a-ac0f-6780289c2254" providerId="ADAL" clId="{74858FFF-7B23-430E-A0EE-D60A6FEA32B3}" dt="2023-12-19T06:58:44.112" v="1746" actId="165"/>
          <ac:grpSpMkLst>
            <pc:docMk/>
            <pc:sldMk cId="4252447075" sldId="343"/>
            <ac:grpSpMk id="8" creationId="{22F73A1B-ED43-4902-8327-C9E5A33B01E0}"/>
          </ac:grpSpMkLst>
        </pc:grpChg>
        <pc:grpChg chg="add mod">
          <ac:chgData name="tanishqa Chaudhary" userId="d6020b84-cff7-415a-ac0f-6780289c2254" providerId="ADAL" clId="{74858FFF-7B23-430E-A0EE-D60A6FEA32B3}" dt="2023-12-19T07:20:52.711" v="1878" actId="12788"/>
          <ac:grpSpMkLst>
            <pc:docMk/>
            <pc:sldMk cId="4252447075" sldId="343"/>
            <ac:grpSpMk id="9" creationId="{5AC52FAE-928E-81B9-F7AB-ED0E937821EB}"/>
          </ac:grpSpMkLst>
        </pc:grpChg>
        <pc:grpChg chg="del">
          <ac:chgData name="tanishqa Chaudhary" userId="d6020b84-cff7-415a-ac0f-6780289c2254" providerId="ADAL" clId="{74858FFF-7B23-430E-A0EE-D60A6FEA32B3}" dt="2023-12-18T06:30:32.556" v="618" actId="165"/>
          <ac:grpSpMkLst>
            <pc:docMk/>
            <pc:sldMk cId="4252447075" sldId="343"/>
            <ac:grpSpMk id="11" creationId="{40A95EDC-852D-475B-8B1C-3AB9043A27C7}"/>
          </ac:grpSpMkLst>
        </pc:grpChg>
        <pc:grpChg chg="del">
          <ac:chgData name="tanishqa Chaudhary" userId="d6020b84-cff7-415a-ac0f-6780289c2254" providerId="ADAL" clId="{74858FFF-7B23-430E-A0EE-D60A6FEA32B3}" dt="2023-12-19T06:58:44.112" v="1746" actId="165"/>
          <ac:grpSpMkLst>
            <pc:docMk/>
            <pc:sldMk cId="4252447075" sldId="343"/>
            <ac:grpSpMk id="12" creationId="{388B732D-36E0-4FA9-B896-881490F8B547}"/>
          </ac:grpSpMkLst>
        </pc:grpChg>
        <pc:grpChg chg="del">
          <ac:chgData name="tanishqa Chaudhary" userId="d6020b84-cff7-415a-ac0f-6780289c2254" providerId="ADAL" clId="{74858FFF-7B23-430E-A0EE-D60A6FEA32B3}" dt="2023-12-18T06:30:42.576" v="619" actId="165"/>
          <ac:grpSpMkLst>
            <pc:docMk/>
            <pc:sldMk cId="4252447075" sldId="343"/>
            <ac:grpSpMk id="13" creationId="{31E34F09-2DCD-42B3-AD33-5C3BA8CEF17C}"/>
          </ac:grpSpMkLst>
        </pc:grpChg>
        <pc:grpChg chg="del">
          <ac:chgData name="tanishqa Chaudhary" userId="d6020b84-cff7-415a-ac0f-6780289c2254" providerId="ADAL" clId="{74858FFF-7B23-430E-A0EE-D60A6FEA32B3}" dt="2023-12-19T06:58:44.112" v="1746" actId="165"/>
          <ac:grpSpMkLst>
            <pc:docMk/>
            <pc:sldMk cId="4252447075" sldId="343"/>
            <ac:grpSpMk id="14" creationId="{2DBF03F7-DA6C-450A-A364-BD723B035AA3}"/>
          </ac:grpSpMkLst>
        </pc:grpChg>
        <pc:grpChg chg="del">
          <ac:chgData name="tanishqa Chaudhary" userId="d6020b84-cff7-415a-ac0f-6780289c2254" providerId="ADAL" clId="{74858FFF-7B23-430E-A0EE-D60A6FEA32B3}" dt="2023-12-18T06:30:50.506" v="620" actId="165"/>
          <ac:grpSpMkLst>
            <pc:docMk/>
            <pc:sldMk cId="4252447075" sldId="343"/>
            <ac:grpSpMk id="15" creationId="{94A5874D-1590-4C36-9DBB-3181D9913A71}"/>
          </ac:grpSpMkLst>
        </pc:grpChg>
        <pc:grpChg chg="del">
          <ac:chgData name="tanishqa Chaudhary" userId="d6020b84-cff7-415a-ac0f-6780289c2254" providerId="ADAL" clId="{74858FFF-7B23-430E-A0EE-D60A6FEA32B3}" dt="2023-12-19T06:58:44.112" v="1746" actId="165"/>
          <ac:grpSpMkLst>
            <pc:docMk/>
            <pc:sldMk cId="4252447075" sldId="343"/>
            <ac:grpSpMk id="16" creationId="{240CE911-8289-4E8E-A3B0-3EEC6D9B614F}"/>
          </ac:grpSpMkLst>
        </pc:grpChg>
        <pc:grpChg chg="del">
          <ac:chgData name="tanishqa Chaudhary" userId="d6020b84-cff7-415a-ac0f-6780289c2254" providerId="ADAL" clId="{74858FFF-7B23-430E-A0EE-D60A6FEA32B3}" dt="2023-12-18T06:30:55.952" v="621" actId="165"/>
          <ac:grpSpMkLst>
            <pc:docMk/>
            <pc:sldMk cId="4252447075" sldId="343"/>
            <ac:grpSpMk id="17" creationId="{6BE7F86A-AEA5-4C98-9978-CD710305567C}"/>
          </ac:grpSpMkLst>
        </pc:grpChg>
        <pc:grpChg chg="del">
          <ac:chgData name="tanishqa Chaudhary" userId="d6020b84-cff7-415a-ac0f-6780289c2254" providerId="ADAL" clId="{74858FFF-7B23-430E-A0EE-D60A6FEA32B3}" dt="2023-12-19T06:58:44.112" v="1746" actId="165"/>
          <ac:grpSpMkLst>
            <pc:docMk/>
            <pc:sldMk cId="4252447075" sldId="343"/>
            <ac:grpSpMk id="18" creationId="{521244F0-5A1E-44F8-9795-A9A7E9E5C7F7}"/>
          </ac:grpSpMkLst>
        </pc:grpChg>
        <pc:extLst>
          <p:ext xmlns:p="http://schemas.openxmlformats.org/presentationml/2006/main" uri="{D6D511B9-2390-475A-947B-AFAB55BFBCF1}">
            <pc226:cmChg xmlns:pc226="http://schemas.microsoft.com/office/powerpoint/2022/06/main/command" chg="mod modRxn">
              <pc226:chgData name="tanishqa Chaudhary" userId="d6020b84-cff7-415a-ac0f-6780289c2254" providerId="ADAL" clId="{74858FFF-7B23-430E-A0EE-D60A6FEA32B3}" dt="2023-12-18T06:32:29.422" v="624"/>
              <pc2:cmMkLst xmlns:pc2="http://schemas.microsoft.com/office/powerpoint/2019/9/main/command">
                <pc:docMk/>
                <pc:sldMk cId="4252447075" sldId="343"/>
                <pc2:cmMk id="{B5DF9104-958F-4CA6-A280-FD533ACF1CB1}"/>
              </pc2:cmMkLst>
            </pc226:cmChg>
            <pc226:cmChg xmlns:pc226="http://schemas.microsoft.com/office/powerpoint/2022/06/main/command" chg="mod modRxn">
              <pc226:chgData name="tanishqa Chaudhary" userId="d6020b84-cff7-415a-ac0f-6780289c2254" providerId="ADAL" clId="{74858FFF-7B23-430E-A0EE-D60A6FEA32B3}" dt="2023-12-22T10:51:45.198" v="2367"/>
              <pc2:cmMkLst xmlns:pc2="http://schemas.microsoft.com/office/powerpoint/2019/9/main/command">
                <pc:docMk/>
                <pc:sldMk cId="4252447075" sldId="343"/>
                <pc2:cmMk id="{ECE54610-3F7E-42D6-845F-2D7E718BE7DB}"/>
              </pc2:cmMkLst>
            </pc226:cmChg>
            <pc226:cmChg xmlns:pc226="http://schemas.microsoft.com/office/powerpoint/2022/06/main/command" chg="mod modRxn">
              <pc226:chgData name="tanishqa Chaudhary" userId="d6020b84-cff7-415a-ac0f-6780289c2254" providerId="ADAL" clId="{74858FFF-7B23-430E-A0EE-D60A6FEA32B3}" dt="2023-12-22T10:52:48.836" v="2368"/>
              <pc2:cmMkLst xmlns:pc2="http://schemas.microsoft.com/office/powerpoint/2019/9/main/command">
                <pc:docMk/>
                <pc:sldMk cId="4252447075" sldId="343"/>
                <pc2:cmMk id="{889F2E5C-B30B-407A-9958-776D8D8A85A8}"/>
              </pc2:cmMkLst>
              <pc226:cmRplyChg chg="add">
                <pc226:chgData name="tanishqa Chaudhary" userId="d6020b84-cff7-415a-ac0f-6780289c2254" providerId="ADAL" clId="{74858FFF-7B23-430E-A0EE-D60A6FEA32B3}" dt="2023-12-22T10:52:48.836" v="2368"/>
                <pc2:cmRplyMkLst xmlns:pc2="http://schemas.microsoft.com/office/powerpoint/2019/9/main/command">
                  <pc:docMk/>
                  <pc:sldMk cId="4252447075" sldId="343"/>
                  <pc2:cmMk id="{889F2E5C-B30B-407A-9958-776D8D8A85A8}"/>
                  <pc2:cmRplyMk id="{124FA60D-E419-43F1-BEFC-4C152DC15240}"/>
                </pc2:cmRplyMkLst>
              </pc226:cmRplyChg>
            </pc226:cmChg>
            <pc226:cmChg xmlns:pc226="http://schemas.microsoft.com/office/powerpoint/2022/06/main/command" chg="mod modRxn">
              <pc226:chgData name="tanishqa Chaudhary" userId="d6020b84-cff7-415a-ac0f-6780289c2254" providerId="ADAL" clId="{74858FFF-7B23-430E-A0EE-D60A6FEA32B3}" dt="2023-12-19T07:04:40.797" v="1770"/>
              <pc2:cmMkLst xmlns:pc2="http://schemas.microsoft.com/office/powerpoint/2019/9/main/command">
                <pc:docMk/>
                <pc:sldMk cId="4252447075" sldId="343"/>
                <pc2:cmMk id="{5C51047C-71EB-43CA-B3E8-19DCA2BC2888}"/>
              </pc2:cmMkLst>
            </pc226:cmChg>
            <pc226:cmChg xmlns:pc226="http://schemas.microsoft.com/office/powerpoint/2022/06/main/command" chg="mod">
              <pc226:chgData name="tanishqa Chaudhary" userId="d6020b84-cff7-415a-ac0f-6780289c2254" providerId="ADAL" clId="{74858FFF-7B23-430E-A0EE-D60A6FEA32B3}" dt="2023-12-22T10:51:40.967" v="2365" actId="20577"/>
              <pc2:cmMkLst xmlns:pc2="http://schemas.microsoft.com/office/powerpoint/2019/9/main/command">
                <pc:docMk/>
                <pc:sldMk cId="4252447075" sldId="343"/>
                <pc2:cmMk id="{7EB3F884-93C5-4A61-9CBE-169361768470}"/>
              </pc2:cmMkLst>
            </pc226:cmChg>
          </p:ext>
        </pc:extLst>
      </pc:sldChg>
      <pc:sldChg chg="addSp delSp modSp del mod addCm delCm modCm">
        <pc:chgData name="tanishqa Chaudhary" userId="d6020b84-cff7-415a-ac0f-6780289c2254" providerId="ADAL" clId="{74858FFF-7B23-430E-A0EE-D60A6FEA32B3}" dt="2023-12-22T12:44:53.157" v="3142" actId="47"/>
        <pc:sldMkLst>
          <pc:docMk/>
          <pc:sldMk cId="4208651123" sldId="344"/>
        </pc:sldMkLst>
        <pc:spChg chg="add del">
          <ac:chgData name="tanishqa Chaudhary" userId="d6020b84-cff7-415a-ac0f-6780289c2254" providerId="ADAL" clId="{74858FFF-7B23-430E-A0EE-D60A6FEA32B3}" dt="2023-12-12T07:38:51.451" v="5"/>
          <ac:spMkLst>
            <pc:docMk/>
            <pc:sldMk cId="4208651123" sldId="344"/>
            <ac:spMk id="2" creationId="{6FC26DBF-1BF1-44AF-3F00-5C027287621B}"/>
          </ac:spMkLst>
        </pc:spChg>
        <pc:spChg chg="add del">
          <ac:chgData name="tanishqa Chaudhary" userId="d6020b84-cff7-415a-ac0f-6780289c2254" providerId="ADAL" clId="{74858FFF-7B23-430E-A0EE-D60A6FEA32B3}" dt="2023-12-12T10:13:45.773" v="269"/>
          <ac:spMkLst>
            <pc:docMk/>
            <pc:sldMk cId="4208651123" sldId="344"/>
            <ac:spMk id="2" creationId="{CE1D75DF-E835-F18D-BC8C-6902813EC6A3}"/>
          </ac:spMkLst>
        </pc:spChg>
        <pc:spChg chg="mod">
          <ac:chgData name="tanishqa Chaudhary" userId="d6020b84-cff7-415a-ac0f-6780289c2254" providerId="ADAL" clId="{74858FFF-7B23-430E-A0EE-D60A6FEA32B3}" dt="2023-12-18T17:02:41.017" v="1630" actId="20577"/>
          <ac:spMkLst>
            <pc:docMk/>
            <pc:sldMk cId="4208651123" sldId="344"/>
            <ac:spMk id="3" creationId="{10A8F081-85E4-E2E2-21FE-878FC01ABA10}"/>
          </ac:spMkLst>
        </pc:spChg>
        <pc:spChg chg="mod">
          <ac:chgData name="tanishqa Chaudhary" userId="d6020b84-cff7-415a-ac0f-6780289c2254" providerId="ADAL" clId="{74858FFF-7B23-430E-A0EE-D60A6FEA32B3}" dt="2023-12-18T07:52:32.332" v="1089"/>
          <ac:spMkLst>
            <pc:docMk/>
            <pc:sldMk cId="4208651123" sldId="344"/>
            <ac:spMk id="17" creationId="{842805E1-031B-4EF9-91FD-221CF633DEBF}"/>
          </ac:spMkLst>
        </pc:spChg>
        <pc:spChg chg="mod">
          <ac:chgData name="tanishqa Chaudhary" userId="d6020b84-cff7-415a-ac0f-6780289c2254" providerId="ADAL" clId="{74858FFF-7B23-430E-A0EE-D60A6FEA32B3}" dt="2023-12-18T07:52:17.990" v="1086"/>
          <ac:spMkLst>
            <pc:docMk/>
            <pc:sldMk cId="4208651123" sldId="344"/>
            <ac:spMk id="21" creationId="{EFDC30EB-A0C0-4D92-85A4-70649D1065E0}"/>
          </ac:spMkLst>
        </pc:spChg>
        <pc:spChg chg="mod">
          <ac:chgData name="tanishqa Chaudhary" userId="d6020b84-cff7-415a-ac0f-6780289c2254" providerId="ADAL" clId="{74858FFF-7B23-430E-A0EE-D60A6FEA32B3}" dt="2023-12-18T07:52:38.221" v="1090"/>
          <ac:spMkLst>
            <pc:docMk/>
            <pc:sldMk cId="4208651123" sldId="344"/>
            <ac:spMk id="26" creationId="{1B92EA68-766C-4E52-B9A6-D4175EC424A6}"/>
          </ac:spMkLst>
        </pc:spChg>
        <pc:spChg chg="mod">
          <ac:chgData name="tanishqa Chaudhary" userId="d6020b84-cff7-415a-ac0f-6780289c2254" providerId="ADAL" clId="{74858FFF-7B23-430E-A0EE-D60A6FEA32B3}" dt="2023-12-18T07:52:22.338" v="1087"/>
          <ac:spMkLst>
            <pc:docMk/>
            <pc:sldMk cId="4208651123" sldId="344"/>
            <ac:spMk id="30" creationId="{AB294970-A407-4228-B76D-E2585E0D4AA5}"/>
          </ac:spMkLst>
        </pc:spChg>
        <pc:spChg chg="mod">
          <ac:chgData name="tanishqa Chaudhary" userId="d6020b84-cff7-415a-ac0f-6780289c2254" providerId="ADAL" clId="{74858FFF-7B23-430E-A0EE-D60A6FEA32B3}" dt="2023-12-18T07:52:10.571" v="1085"/>
          <ac:spMkLst>
            <pc:docMk/>
            <pc:sldMk cId="4208651123" sldId="344"/>
            <ac:spMk id="34" creationId="{D0BA8069-6549-4D0B-AA87-F36999A69535}"/>
          </ac:spMkLst>
        </pc:spChg>
        <pc:spChg chg="mod">
          <ac:chgData name="tanishqa Chaudhary" userId="d6020b84-cff7-415a-ac0f-6780289c2254" providerId="ADAL" clId="{74858FFF-7B23-430E-A0EE-D60A6FEA32B3}" dt="2023-12-18T07:51:57.104" v="1082"/>
          <ac:spMkLst>
            <pc:docMk/>
            <pc:sldMk cId="4208651123" sldId="344"/>
            <ac:spMk id="38" creationId="{69246643-68AC-4F76-A9D7-089AA3C4F01B}"/>
          </ac:spMkLst>
        </pc:spChg>
        <pc:spChg chg="mod">
          <ac:chgData name="tanishqa Chaudhary" userId="d6020b84-cff7-415a-ac0f-6780289c2254" providerId="ADAL" clId="{74858FFF-7B23-430E-A0EE-D60A6FEA32B3}" dt="2023-12-18T07:52:02.190" v="1083"/>
          <ac:spMkLst>
            <pc:docMk/>
            <pc:sldMk cId="4208651123" sldId="344"/>
            <ac:spMk id="42" creationId="{4E4923EF-1F5C-4D1E-9165-6E4E1C464F01}"/>
          </ac:spMkLst>
        </pc:spChg>
        <pc:spChg chg="mod">
          <ac:chgData name="tanishqa Chaudhary" userId="d6020b84-cff7-415a-ac0f-6780289c2254" providerId="ADAL" clId="{74858FFF-7B23-430E-A0EE-D60A6FEA32B3}" dt="2023-12-18T07:52:06.439" v="1084"/>
          <ac:spMkLst>
            <pc:docMk/>
            <pc:sldMk cId="4208651123" sldId="344"/>
            <ac:spMk id="46" creationId="{F51A7365-B6A7-4069-93A7-168D3B727C32}"/>
          </ac:spMkLst>
        </pc:spChg>
        <pc:spChg chg="mod">
          <ac:chgData name="tanishqa Chaudhary" userId="d6020b84-cff7-415a-ac0f-6780289c2254" providerId="ADAL" clId="{74858FFF-7B23-430E-A0EE-D60A6FEA32B3}" dt="2023-12-12T07:38:17.783" v="1" actId="6549"/>
          <ac:spMkLst>
            <pc:docMk/>
            <pc:sldMk cId="4208651123" sldId="344"/>
            <ac:spMk id="51" creationId="{0562BC5F-D2A3-9D99-F593-89E210761E69}"/>
          </ac:spMkLst>
        </pc:spChg>
        <pc:spChg chg="add del">
          <ac:chgData name="tanishqa Chaudhary" userId="d6020b84-cff7-415a-ac0f-6780289c2254" providerId="ADAL" clId="{74858FFF-7B23-430E-A0EE-D60A6FEA32B3}" dt="2023-12-12T07:39:29.146" v="13" actId="22"/>
          <ac:spMkLst>
            <pc:docMk/>
            <pc:sldMk cId="4208651123" sldId="344"/>
            <ac:spMk id="66" creationId="{0014C59C-7F62-E85C-E1AD-84DE93CA4756}"/>
          </ac:spMkLst>
        </pc:spChg>
        <pc:picChg chg="add del mod">
          <ac:chgData name="tanishqa Chaudhary" userId="d6020b84-cff7-415a-ac0f-6780289c2254" providerId="ADAL" clId="{74858FFF-7B23-430E-A0EE-D60A6FEA32B3}" dt="2023-12-12T10:13:17.804" v="263" actId="478"/>
          <ac:picMkLst>
            <pc:docMk/>
            <pc:sldMk cId="4208651123" sldId="344"/>
            <ac:picMk id="5" creationId="{7BF7F096-6906-39CE-9834-98760FF36143}"/>
          </ac:picMkLst>
        </pc:picChg>
        <pc:picChg chg="add mod modCrop">
          <ac:chgData name="tanishqa Chaudhary" userId="d6020b84-cff7-415a-ac0f-6780289c2254" providerId="ADAL" clId="{74858FFF-7B23-430E-A0EE-D60A6FEA32B3}" dt="2023-12-12T10:14:41.268" v="281" actId="1076"/>
          <ac:picMkLst>
            <pc:docMk/>
            <pc:sldMk cId="4208651123" sldId="344"/>
            <ac:picMk id="9" creationId="{365825BE-5466-E861-30DF-958E684D9BB8}"/>
          </ac:picMkLst>
        </pc:picChg>
        <pc:cxnChg chg="del">
          <ac:chgData name="tanishqa Chaudhary" userId="d6020b84-cff7-415a-ac0f-6780289c2254" providerId="ADAL" clId="{74858FFF-7B23-430E-A0EE-D60A6FEA32B3}" dt="2023-12-18T06:33:35.795" v="627" actId="478"/>
          <ac:cxnSpMkLst>
            <pc:docMk/>
            <pc:sldMk cId="4208651123" sldId="344"/>
            <ac:cxnSpMk id="10" creationId="{93684236-C432-6C85-42B0-2F4F0D0CD4D3}"/>
          </ac:cxnSpMkLst>
        </pc:cxnChg>
        <pc:extLst>
          <p:ext xmlns:p="http://schemas.openxmlformats.org/presentationml/2006/main" uri="{D6D511B9-2390-475A-947B-AFAB55BFBCF1}">
            <pc226:cmChg xmlns:pc226="http://schemas.microsoft.com/office/powerpoint/2022/06/main/command" chg="add mod">
              <pc226:chgData name="tanishqa Chaudhary" userId="d6020b84-cff7-415a-ac0f-6780289c2254" providerId="ADAL" clId="{74858FFF-7B23-430E-A0EE-D60A6FEA32B3}" dt="2023-12-12T10:18:46.203" v="283" actId="2056"/>
              <pc2:cmMkLst xmlns:pc2="http://schemas.microsoft.com/office/powerpoint/2019/9/main/command">
                <pc:docMk/>
                <pc:sldMk cId="4208651123" sldId="344"/>
                <pc2:cmMk id="{F5F09F0A-3274-4FF7-90D2-7FB57CCAD29A}"/>
              </pc2:cmMkLst>
            </pc226:cmChg>
            <pc226:cmChg xmlns:pc226="http://schemas.microsoft.com/office/powerpoint/2022/06/main/command" chg="add del mod">
              <pc226:chgData name="tanishqa Chaudhary" userId="d6020b84-cff7-415a-ac0f-6780289c2254" providerId="ADAL" clId="{74858FFF-7B23-430E-A0EE-D60A6FEA32B3}" dt="2023-12-12T10:13:21.483" v="265"/>
              <pc2:cmMkLst xmlns:pc2="http://schemas.microsoft.com/office/powerpoint/2019/9/main/command">
                <pc:docMk/>
                <pc:sldMk cId="4208651123" sldId="344"/>
                <pc2:cmMk id="{1D8A122D-F42E-4071-B795-56D8EA8C4A44}"/>
              </pc2:cmMkLst>
            </pc226:cmChg>
          </p:ext>
        </pc:extLst>
      </pc:sldChg>
      <pc:sldChg chg="addSp delSp modSp del mod modCm modNotesTx">
        <pc:chgData name="tanishqa Chaudhary" userId="d6020b84-cff7-415a-ac0f-6780289c2254" providerId="ADAL" clId="{74858FFF-7B23-430E-A0EE-D60A6FEA32B3}" dt="2023-12-22T12:44:55.636" v="3143" actId="47"/>
        <pc:sldMkLst>
          <pc:docMk/>
          <pc:sldMk cId="1210630835" sldId="345"/>
        </pc:sldMkLst>
        <pc:spChg chg="mod">
          <ac:chgData name="tanishqa Chaudhary" userId="d6020b84-cff7-415a-ac0f-6780289c2254" providerId="ADAL" clId="{74858FFF-7B23-430E-A0EE-D60A6FEA32B3}" dt="2023-12-18T06:35:11.256" v="663" actId="20577"/>
          <ac:spMkLst>
            <pc:docMk/>
            <pc:sldMk cId="1210630835" sldId="345"/>
            <ac:spMk id="3" creationId="{10A8F081-85E4-E2E2-21FE-878FC01ABA10}"/>
          </ac:spMkLst>
        </pc:spChg>
        <pc:spChg chg="mod">
          <ac:chgData name="tanishqa Chaudhary" userId="d6020b84-cff7-415a-ac0f-6780289c2254" providerId="ADAL" clId="{74858FFF-7B23-430E-A0EE-D60A6FEA32B3}" dt="2023-12-18T06:35:00.159" v="655"/>
          <ac:spMkLst>
            <pc:docMk/>
            <pc:sldMk cId="1210630835" sldId="345"/>
            <ac:spMk id="4" creationId="{0B5C5B88-FB70-D720-F1B7-B382840E88D1}"/>
          </ac:spMkLst>
        </pc:spChg>
        <pc:spChg chg="mod">
          <ac:chgData name="tanishqa Chaudhary" userId="d6020b84-cff7-415a-ac0f-6780289c2254" providerId="ADAL" clId="{74858FFF-7B23-430E-A0EE-D60A6FEA32B3}" dt="2023-12-18T07:54:04.717" v="1091"/>
          <ac:spMkLst>
            <pc:docMk/>
            <pc:sldMk cId="1210630835" sldId="345"/>
            <ac:spMk id="15" creationId="{698BA767-88C7-4A70-8D7E-B3630720BC38}"/>
          </ac:spMkLst>
        </pc:spChg>
        <pc:spChg chg="mod">
          <ac:chgData name="tanishqa Chaudhary" userId="d6020b84-cff7-415a-ac0f-6780289c2254" providerId="ADAL" clId="{74858FFF-7B23-430E-A0EE-D60A6FEA32B3}" dt="2023-12-18T07:54:11.692" v="1092"/>
          <ac:spMkLst>
            <pc:docMk/>
            <pc:sldMk cId="1210630835" sldId="345"/>
            <ac:spMk id="17" creationId="{E662CDF2-ECD4-4856-A481-064CA73570D8}"/>
          </ac:spMkLst>
        </pc:spChg>
        <pc:spChg chg="mod">
          <ac:chgData name="tanishqa Chaudhary" userId="d6020b84-cff7-415a-ac0f-6780289c2254" providerId="ADAL" clId="{74858FFF-7B23-430E-A0EE-D60A6FEA32B3}" dt="2023-12-18T07:54:58.543" v="1097" actId="1076"/>
          <ac:spMkLst>
            <pc:docMk/>
            <pc:sldMk cId="1210630835" sldId="345"/>
            <ac:spMk id="19" creationId="{5D254E22-0581-4D76-9341-B7716A79255F}"/>
          </ac:spMkLst>
        </pc:spChg>
        <pc:spChg chg="mod">
          <ac:chgData name="tanishqa Chaudhary" userId="d6020b84-cff7-415a-ac0f-6780289c2254" providerId="ADAL" clId="{74858FFF-7B23-430E-A0EE-D60A6FEA32B3}" dt="2023-12-18T07:54:19.608" v="1093"/>
          <ac:spMkLst>
            <pc:docMk/>
            <pc:sldMk cId="1210630835" sldId="345"/>
            <ac:spMk id="21" creationId="{062C6093-4588-4EA7-A10D-F9BEEFC736F0}"/>
          </ac:spMkLst>
        </pc:spChg>
        <pc:spChg chg="mod">
          <ac:chgData name="tanishqa Chaudhary" userId="d6020b84-cff7-415a-ac0f-6780289c2254" providerId="ADAL" clId="{74858FFF-7B23-430E-A0EE-D60A6FEA32B3}" dt="2023-12-18T06:34:46.511" v="652"/>
          <ac:spMkLst>
            <pc:docMk/>
            <pc:sldMk cId="1210630835" sldId="345"/>
            <ac:spMk id="22" creationId="{00650EC1-B9EF-B585-55DA-7452301F6F98}"/>
          </ac:spMkLst>
        </pc:spChg>
        <pc:grpChg chg="mod">
          <ac:chgData name="tanishqa Chaudhary" userId="d6020b84-cff7-415a-ac0f-6780289c2254" providerId="ADAL" clId="{74858FFF-7B23-430E-A0EE-D60A6FEA32B3}" dt="2023-12-18T06:34:18.979" v="628" actId="207"/>
          <ac:grpSpMkLst>
            <pc:docMk/>
            <pc:sldMk cId="1210630835" sldId="345"/>
            <ac:grpSpMk id="53" creationId="{365E45D5-CCF9-CF3E-722E-C7E7D1C9FE3A}"/>
          </ac:grpSpMkLst>
        </pc:grpChg>
        <pc:cxnChg chg="add del mod replST">
          <ac:chgData name="tanishqa Chaudhary" userId="d6020b84-cff7-415a-ac0f-6780289c2254" providerId="ADAL" clId="{74858FFF-7B23-430E-A0EE-D60A6FEA32B3}" dt="2023-12-18T06:34:46.511" v="654"/>
          <ac:cxnSpMkLst>
            <pc:docMk/>
            <pc:sldMk cId="1210630835" sldId="345"/>
            <ac:cxnSpMk id="2" creationId="{01F35698-434C-B780-F508-723C3856E462}"/>
          </ac:cxnSpMkLst>
        </pc:cxnChg>
        <pc:cxnChg chg="del mod">
          <ac:chgData name="tanishqa Chaudhary" userId="d6020b84-cff7-415a-ac0f-6780289c2254" providerId="ADAL" clId="{74858FFF-7B23-430E-A0EE-D60A6FEA32B3}" dt="2023-12-18T07:31:50.016" v="1046" actId="478"/>
          <ac:cxnSpMkLst>
            <pc:docMk/>
            <pc:sldMk cId="1210630835" sldId="345"/>
            <ac:cxnSpMk id="10" creationId="{93684236-C432-6C85-42B0-2F4F0D0CD4D3}"/>
          </ac:cxnSpMkLst>
        </pc:cxnChg>
        <pc:extLst>
          <p:ext xmlns:p="http://schemas.openxmlformats.org/presentationml/2006/main" uri="{D6D511B9-2390-475A-947B-AFAB55BFBCF1}">
            <pc226:cmChg xmlns:pc226="http://schemas.microsoft.com/office/powerpoint/2022/06/main/command" chg="">
              <pc226:chgData name="tanishqa Chaudhary" userId="d6020b84-cff7-415a-ac0f-6780289c2254" providerId="ADAL" clId="{74858FFF-7B23-430E-A0EE-D60A6FEA32B3}" dt="2023-12-22T10:54:27.572" v="2369"/>
              <pc2:cmMkLst xmlns:pc2="http://schemas.microsoft.com/office/powerpoint/2019/9/main/command">
                <pc:docMk/>
                <pc:sldMk cId="1210630835" sldId="345"/>
                <pc2:cmMk id="{856BDB18-791D-4901-A3F1-C79F1DB17F8F}"/>
              </pc2:cmMkLst>
              <pc226:cmRplyChg chg="add">
                <pc226:chgData name="tanishqa Chaudhary" userId="d6020b84-cff7-415a-ac0f-6780289c2254" providerId="ADAL" clId="{74858FFF-7B23-430E-A0EE-D60A6FEA32B3}" dt="2023-12-22T10:54:27.572" v="2369"/>
                <pc2:cmRplyMkLst xmlns:pc2="http://schemas.microsoft.com/office/powerpoint/2019/9/main/command">
                  <pc:docMk/>
                  <pc:sldMk cId="1210630835" sldId="345"/>
                  <pc2:cmMk id="{856BDB18-791D-4901-A3F1-C79F1DB17F8F}"/>
                  <pc2:cmRplyMk id="{AE5D9B4D-6C37-483E-9E4E-CCA8AE1A2AF8}"/>
                </pc2:cmRplyMkLst>
              </pc226:cmRplyChg>
            </pc226:cmChg>
            <pc226:cmChg xmlns:pc226="http://schemas.microsoft.com/office/powerpoint/2022/06/main/command" chg="mod modRxn">
              <pc226:chgData name="tanishqa Chaudhary" userId="d6020b84-cff7-415a-ac0f-6780289c2254" providerId="ADAL" clId="{74858FFF-7B23-430E-A0EE-D60A6FEA32B3}" dt="2023-12-18T16:15:57.107" v="1556"/>
              <pc2:cmMkLst xmlns:pc2="http://schemas.microsoft.com/office/powerpoint/2019/9/main/command">
                <pc:docMk/>
                <pc:sldMk cId="1210630835" sldId="345"/>
                <pc2:cmMk id="{A9C86C1D-3DFE-454F-9E09-5D0CF6596F13}"/>
              </pc2:cmMkLst>
            </pc226:cmChg>
            <pc226:cmChg xmlns:pc226="http://schemas.microsoft.com/office/powerpoint/2022/06/main/command" chg="mod modRxn">
              <pc226:chgData name="tanishqa Chaudhary" userId="d6020b84-cff7-415a-ac0f-6780289c2254" providerId="ADAL" clId="{74858FFF-7B23-430E-A0EE-D60A6FEA32B3}" dt="2023-12-22T12:00:52.436" v="3086"/>
              <pc2:cmMkLst xmlns:pc2="http://schemas.microsoft.com/office/powerpoint/2019/9/main/command">
                <pc:docMk/>
                <pc:sldMk cId="1210630835" sldId="345"/>
                <pc2:cmMk id="{E861E53F-9922-4D8B-B0F4-08D488D61205}"/>
              </pc2:cmMkLst>
            </pc226:cmChg>
            <pc226:cmChg xmlns:pc226="http://schemas.microsoft.com/office/powerpoint/2022/06/main/command" chg="mod modRxn">
              <pc226:chgData name="tanishqa Chaudhary" userId="d6020b84-cff7-415a-ac0f-6780289c2254" providerId="ADAL" clId="{74858FFF-7B23-430E-A0EE-D60A6FEA32B3}" dt="2023-12-18T16:15:58.684" v="1557"/>
              <pc2:cmMkLst xmlns:pc2="http://schemas.microsoft.com/office/powerpoint/2019/9/main/command">
                <pc:docMk/>
                <pc:sldMk cId="1210630835" sldId="345"/>
                <pc2:cmMk id="{144E497D-CB23-4BE1-A0DD-28E8234612C0}"/>
              </pc2:cmMkLst>
            </pc226:cmChg>
            <pc226:cmChg xmlns:pc226="http://schemas.microsoft.com/office/powerpoint/2022/06/main/command" chg="mod modRxn">
              <pc226:chgData name="tanishqa Chaudhary" userId="d6020b84-cff7-415a-ac0f-6780289c2254" providerId="ADAL" clId="{74858FFF-7B23-430E-A0EE-D60A6FEA32B3}" dt="2023-12-22T12:00:50.736" v="3085"/>
              <pc2:cmMkLst xmlns:pc2="http://schemas.microsoft.com/office/powerpoint/2019/9/main/command">
                <pc:docMk/>
                <pc:sldMk cId="1210630835" sldId="345"/>
                <pc2:cmMk id="{29A87AC5-CBFA-46A9-B874-D742BCCA166C}"/>
              </pc2:cmMkLst>
            </pc226:cmChg>
          </p:ext>
        </pc:extLst>
      </pc:sldChg>
      <pc:sldChg chg="addSp delSp modSp mod addCm delCm modCm modNotes modNotesTx">
        <pc:chgData name="tanishqa Chaudhary" userId="d6020b84-cff7-415a-ac0f-6780289c2254" providerId="ADAL" clId="{74858FFF-7B23-430E-A0EE-D60A6FEA32B3}" dt="2024-01-05T11:48:57.167" v="3435" actId="164"/>
        <pc:sldMkLst>
          <pc:docMk/>
          <pc:sldMk cId="2193572778" sldId="346"/>
        </pc:sldMkLst>
        <pc:spChg chg="add del">
          <ac:chgData name="tanishqa Chaudhary" userId="d6020b84-cff7-415a-ac0f-6780289c2254" providerId="ADAL" clId="{74858FFF-7B23-430E-A0EE-D60A6FEA32B3}" dt="2023-12-12T11:20:59.937" v="335" actId="478"/>
          <ac:spMkLst>
            <pc:docMk/>
            <pc:sldMk cId="2193572778" sldId="346"/>
            <ac:spMk id="2" creationId="{35D8981E-A967-E699-7A3F-0FAA9325E056}"/>
          </ac:spMkLst>
        </pc:spChg>
        <pc:spChg chg="mod">
          <ac:chgData name="tanishqa Chaudhary" userId="d6020b84-cff7-415a-ac0f-6780289c2254" providerId="ADAL" clId="{74858FFF-7B23-430E-A0EE-D60A6FEA32B3}" dt="2023-12-22T13:04:29.382" v="3161" actId="20577"/>
          <ac:spMkLst>
            <pc:docMk/>
            <pc:sldMk cId="2193572778" sldId="346"/>
            <ac:spMk id="3" creationId="{10A8F081-85E4-E2E2-21FE-878FC01ABA10}"/>
          </ac:spMkLst>
        </pc:spChg>
        <pc:spChg chg="mod">
          <ac:chgData name="tanishqa Chaudhary" userId="d6020b84-cff7-415a-ac0f-6780289c2254" providerId="ADAL" clId="{74858FFF-7B23-430E-A0EE-D60A6FEA32B3}" dt="2023-12-22T11:55:53.735" v="3019" actId="2711"/>
          <ac:spMkLst>
            <pc:docMk/>
            <pc:sldMk cId="2193572778" sldId="346"/>
            <ac:spMk id="4" creationId="{0B5C5B88-FB70-D720-F1B7-B382840E88D1}"/>
          </ac:spMkLst>
        </pc:spChg>
        <pc:spChg chg="add del">
          <ac:chgData name="tanishqa Chaudhary" userId="d6020b84-cff7-415a-ac0f-6780289c2254" providerId="ADAL" clId="{74858FFF-7B23-430E-A0EE-D60A6FEA32B3}" dt="2023-12-12T11:21:04" v="339"/>
          <ac:spMkLst>
            <pc:docMk/>
            <pc:sldMk cId="2193572778" sldId="346"/>
            <ac:spMk id="5" creationId="{C076EE7D-5FD9-ED4F-CA6F-CC29BBDA0076}"/>
          </ac:spMkLst>
        </pc:spChg>
        <pc:spChg chg="add del">
          <ac:chgData name="tanishqa Chaudhary" userId="d6020b84-cff7-415a-ac0f-6780289c2254" providerId="ADAL" clId="{74858FFF-7B23-430E-A0EE-D60A6FEA32B3}" dt="2023-12-12T07:44:59.560" v="45" actId="22"/>
          <ac:spMkLst>
            <pc:docMk/>
            <pc:sldMk cId="2193572778" sldId="346"/>
            <ac:spMk id="5" creationId="{E7E4D882-F8B7-B17A-D4DF-0A2A010BE687}"/>
          </ac:spMkLst>
        </pc:spChg>
        <pc:spChg chg="add del">
          <ac:chgData name="tanishqa Chaudhary" userId="d6020b84-cff7-415a-ac0f-6780289c2254" providerId="ADAL" clId="{74858FFF-7B23-430E-A0EE-D60A6FEA32B3}" dt="2023-12-12T07:45:08.442" v="49"/>
          <ac:spMkLst>
            <pc:docMk/>
            <pc:sldMk cId="2193572778" sldId="346"/>
            <ac:spMk id="6" creationId="{B993CF61-0C2C-68E6-03B6-8B39A979A826}"/>
          </ac:spMkLst>
        </pc:spChg>
        <pc:spChg chg="mod topLvl">
          <ac:chgData name="tanishqa Chaudhary" userId="d6020b84-cff7-415a-ac0f-6780289c2254" providerId="ADAL" clId="{74858FFF-7B23-430E-A0EE-D60A6FEA32B3}" dt="2024-01-05T11:48:34.019" v="3432" actId="165"/>
          <ac:spMkLst>
            <pc:docMk/>
            <pc:sldMk cId="2193572778" sldId="346"/>
            <ac:spMk id="8" creationId="{60FACC5C-5BA3-D684-C312-78BD1D4D7549}"/>
          </ac:spMkLst>
        </pc:spChg>
        <pc:spChg chg="mod topLvl">
          <ac:chgData name="tanishqa Chaudhary" userId="d6020b84-cff7-415a-ac0f-6780289c2254" providerId="ADAL" clId="{74858FFF-7B23-430E-A0EE-D60A6FEA32B3}" dt="2024-01-05T11:48:34.019" v="3432" actId="165"/>
          <ac:spMkLst>
            <pc:docMk/>
            <pc:sldMk cId="2193572778" sldId="346"/>
            <ac:spMk id="11" creationId="{7CF7CC92-8E2D-FFA9-9C4D-790FEDBE590C}"/>
          </ac:spMkLst>
        </pc:spChg>
        <pc:spChg chg="mod topLvl">
          <ac:chgData name="tanishqa Chaudhary" userId="d6020b84-cff7-415a-ac0f-6780289c2254" providerId="ADAL" clId="{74858FFF-7B23-430E-A0EE-D60A6FEA32B3}" dt="2024-01-05T11:48:34.019" v="3432" actId="165"/>
          <ac:spMkLst>
            <pc:docMk/>
            <pc:sldMk cId="2193572778" sldId="346"/>
            <ac:spMk id="12" creationId="{514A7146-D240-BB36-436F-6C9A80094610}"/>
          </ac:spMkLst>
        </pc:spChg>
        <pc:spChg chg="mod topLvl">
          <ac:chgData name="tanishqa Chaudhary" userId="d6020b84-cff7-415a-ac0f-6780289c2254" providerId="ADAL" clId="{74858FFF-7B23-430E-A0EE-D60A6FEA32B3}" dt="2024-01-05T11:48:34.019" v="3432" actId="165"/>
          <ac:spMkLst>
            <pc:docMk/>
            <pc:sldMk cId="2193572778" sldId="346"/>
            <ac:spMk id="13" creationId="{55B9FE58-75C4-6644-4D06-788C949D48FE}"/>
          </ac:spMkLst>
        </pc:spChg>
        <pc:spChg chg="mod topLvl">
          <ac:chgData name="tanishqa Chaudhary" userId="d6020b84-cff7-415a-ac0f-6780289c2254" providerId="ADAL" clId="{74858FFF-7B23-430E-A0EE-D60A6FEA32B3}" dt="2024-01-05T11:48:34.019" v="3432" actId="165"/>
          <ac:spMkLst>
            <pc:docMk/>
            <pc:sldMk cId="2193572778" sldId="346"/>
            <ac:spMk id="14" creationId="{F044F341-AD8D-3E12-262C-CFDAFE0D0339}"/>
          </ac:spMkLst>
        </pc:spChg>
        <pc:spChg chg="mod topLvl">
          <ac:chgData name="tanishqa Chaudhary" userId="d6020b84-cff7-415a-ac0f-6780289c2254" providerId="ADAL" clId="{74858FFF-7B23-430E-A0EE-D60A6FEA32B3}" dt="2024-01-05T11:48:34.019" v="3432" actId="165"/>
          <ac:spMkLst>
            <pc:docMk/>
            <pc:sldMk cId="2193572778" sldId="346"/>
            <ac:spMk id="15" creationId="{6241428C-463A-EEBC-294B-C2C2A4372EF9}"/>
          </ac:spMkLst>
        </pc:spChg>
        <pc:spChg chg="mod">
          <ac:chgData name="tanishqa Chaudhary" userId="d6020b84-cff7-415a-ac0f-6780289c2254" providerId="ADAL" clId="{74858FFF-7B23-430E-A0EE-D60A6FEA32B3}" dt="2023-12-22T11:55:53.735" v="3019" actId="2711"/>
          <ac:spMkLst>
            <pc:docMk/>
            <pc:sldMk cId="2193572778" sldId="346"/>
            <ac:spMk id="22" creationId="{00650EC1-B9EF-B585-55DA-7452301F6F98}"/>
          </ac:spMkLst>
        </pc:spChg>
        <pc:spChg chg="mod topLvl">
          <ac:chgData name="tanishqa Chaudhary" userId="d6020b84-cff7-415a-ac0f-6780289c2254" providerId="ADAL" clId="{74858FFF-7B23-430E-A0EE-D60A6FEA32B3}" dt="2024-01-05T11:48:34.019" v="3432" actId="165"/>
          <ac:spMkLst>
            <pc:docMk/>
            <pc:sldMk cId="2193572778" sldId="346"/>
            <ac:spMk id="31" creationId="{8E67214B-0325-CFA5-9A2E-A116A55AB3B5}"/>
          </ac:spMkLst>
        </pc:spChg>
        <pc:spChg chg="mod topLvl">
          <ac:chgData name="tanishqa Chaudhary" userId="d6020b84-cff7-415a-ac0f-6780289c2254" providerId="ADAL" clId="{74858FFF-7B23-430E-A0EE-D60A6FEA32B3}" dt="2024-01-05T11:48:34.019" v="3432" actId="165"/>
          <ac:spMkLst>
            <pc:docMk/>
            <pc:sldMk cId="2193572778" sldId="346"/>
            <ac:spMk id="33" creationId="{52FC492B-58F3-D554-04EE-8769CB8716D0}"/>
          </ac:spMkLst>
        </pc:spChg>
        <pc:spChg chg="mod topLvl">
          <ac:chgData name="tanishqa Chaudhary" userId="d6020b84-cff7-415a-ac0f-6780289c2254" providerId="ADAL" clId="{74858FFF-7B23-430E-A0EE-D60A6FEA32B3}" dt="2024-01-05T11:48:34.019" v="3432" actId="165"/>
          <ac:spMkLst>
            <pc:docMk/>
            <pc:sldMk cId="2193572778" sldId="346"/>
            <ac:spMk id="35" creationId="{DD900116-CAB8-D900-B9A0-890302628510}"/>
          </ac:spMkLst>
        </pc:spChg>
        <pc:spChg chg="mod topLvl">
          <ac:chgData name="tanishqa Chaudhary" userId="d6020b84-cff7-415a-ac0f-6780289c2254" providerId="ADAL" clId="{74858FFF-7B23-430E-A0EE-D60A6FEA32B3}" dt="2024-01-05T11:48:34.019" v="3432" actId="165"/>
          <ac:spMkLst>
            <pc:docMk/>
            <pc:sldMk cId="2193572778" sldId="346"/>
            <ac:spMk id="37" creationId="{67C5810D-88D1-E861-DE7B-6A8399348714}"/>
          </ac:spMkLst>
        </pc:spChg>
        <pc:spChg chg="mod topLvl">
          <ac:chgData name="tanishqa Chaudhary" userId="d6020b84-cff7-415a-ac0f-6780289c2254" providerId="ADAL" clId="{74858FFF-7B23-430E-A0EE-D60A6FEA32B3}" dt="2024-01-05T11:48:34.019" v="3432" actId="165"/>
          <ac:spMkLst>
            <pc:docMk/>
            <pc:sldMk cId="2193572778" sldId="346"/>
            <ac:spMk id="39" creationId="{43BC8E0A-9A82-273F-A601-8C642D3E0CBA}"/>
          </ac:spMkLst>
        </pc:spChg>
        <pc:spChg chg="mod topLvl">
          <ac:chgData name="tanishqa Chaudhary" userId="d6020b84-cff7-415a-ac0f-6780289c2254" providerId="ADAL" clId="{74858FFF-7B23-430E-A0EE-D60A6FEA32B3}" dt="2024-01-05T11:48:34.019" v="3432" actId="165"/>
          <ac:spMkLst>
            <pc:docMk/>
            <pc:sldMk cId="2193572778" sldId="346"/>
            <ac:spMk id="41" creationId="{61D59E59-34ED-55B3-F22C-E9DD8FCD272C}"/>
          </ac:spMkLst>
        </pc:spChg>
        <pc:grpChg chg="add del mod">
          <ac:chgData name="tanishqa Chaudhary" userId="d6020b84-cff7-415a-ac0f-6780289c2254" providerId="ADAL" clId="{74858FFF-7B23-430E-A0EE-D60A6FEA32B3}" dt="2024-01-05T11:48:34.019" v="3432" actId="165"/>
          <ac:grpSpMkLst>
            <pc:docMk/>
            <pc:sldMk cId="2193572778" sldId="346"/>
            <ac:grpSpMk id="2" creationId="{0150C2D7-0B55-0F76-C5B7-4984B846B6BA}"/>
          </ac:grpSpMkLst>
        </pc:grpChg>
        <pc:grpChg chg="del mod">
          <ac:chgData name="tanishqa Chaudhary" userId="d6020b84-cff7-415a-ac0f-6780289c2254" providerId="ADAL" clId="{74858FFF-7B23-430E-A0EE-D60A6FEA32B3}" dt="2023-12-18T07:17:36.021" v="993" actId="165"/>
          <ac:grpSpMkLst>
            <pc:docMk/>
            <pc:sldMk cId="2193572778" sldId="346"/>
            <ac:grpSpMk id="2" creationId="{1E4CBB9D-09F6-6D0A-8811-D4E5D9C77DB1}"/>
          </ac:grpSpMkLst>
        </pc:grpChg>
        <pc:grpChg chg="add mod">
          <ac:chgData name="tanishqa Chaudhary" userId="d6020b84-cff7-415a-ac0f-6780289c2254" providerId="ADAL" clId="{74858FFF-7B23-430E-A0EE-D60A6FEA32B3}" dt="2024-01-05T11:48:57.167" v="3435" actId="164"/>
          <ac:grpSpMkLst>
            <pc:docMk/>
            <pc:sldMk cId="2193572778" sldId="346"/>
            <ac:grpSpMk id="5" creationId="{7F3CD108-BDD2-8D78-4909-A0D94B045EDD}"/>
          </ac:grpSpMkLst>
        </pc:grpChg>
        <pc:grpChg chg="del mod">
          <ac:chgData name="tanishqa Chaudhary" userId="d6020b84-cff7-415a-ac0f-6780289c2254" providerId="ADAL" clId="{74858FFF-7B23-430E-A0EE-D60A6FEA32B3}" dt="2023-12-18T07:17:36.021" v="993" actId="165"/>
          <ac:grpSpMkLst>
            <pc:docMk/>
            <pc:sldMk cId="2193572778" sldId="346"/>
            <ac:grpSpMk id="6" creationId="{5B99D916-387E-61E8-E9E6-693E84C19979}"/>
          </ac:grpSpMkLst>
        </pc:grpChg>
        <pc:grpChg chg="del mod">
          <ac:chgData name="tanishqa Chaudhary" userId="d6020b84-cff7-415a-ac0f-6780289c2254" providerId="ADAL" clId="{74858FFF-7B23-430E-A0EE-D60A6FEA32B3}" dt="2023-12-18T07:17:36.021" v="993" actId="165"/>
          <ac:grpSpMkLst>
            <pc:docMk/>
            <pc:sldMk cId="2193572778" sldId="346"/>
            <ac:grpSpMk id="7" creationId="{2679B26B-20CB-50CE-8354-F61C69E16065}"/>
          </ac:grpSpMkLst>
        </pc:grpChg>
        <pc:grpChg chg="del mod">
          <ac:chgData name="tanishqa Chaudhary" userId="d6020b84-cff7-415a-ac0f-6780289c2254" providerId="ADAL" clId="{74858FFF-7B23-430E-A0EE-D60A6FEA32B3}" dt="2023-12-18T07:17:36.021" v="993" actId="165"/>
          <ac:grpSpMkLst>
            <pc:docMk/>
            <pc:sldMk cId="2193572778" sldId="346"/>
            <ac:grpSpMk id="9" creationId="{60AB7E85-33F1-8258-721D-8306B1C98C84}"/>
          </ac:grpSpMkLst>
        </pc:grpChg>
        <pc:grpChg chg="del mod">
          <ac:chgData name="tanishqa Chaudhary" userId="d6020b84-cff7-415a-ac0f-6780289c2254" providerId="ADAL" clId="{74858FFF-7B23-430E-A0EE-D60A6FEA32B3}" dt="2023-12-18T07:17:36.021" v="993" actId="165"/>
          <ac:grpSpMkLst>
            <pc:docMk/>
            <pc:sldMk cId="2193572778" sldId="346"/>
            <ac:grpSpMk id="16" creationId="{AEFF06BD-3B57-046B-1267-8AE142DDC01E}"/>
          </ac:grpSpMkLst>
        </pc:grpChg>
        <pc:grpChg chg="del mod">
          <ac:chgData name="tanishqa Chaudhary" userId="d6020b84-cff7-415a-ac0f-6780289c2254" providerId="ADAL" clId="{74858FFF-7B23-430E-A0EE-D60A6FEA32B3}" dt="2023-12-18T07:17:36.021" v="993" actId="165"/>
          <ac:grpSpMkLst>
            <pc:docMk/>
            <pc:sldMk cId="2193572778" sldId="346"/>
            <ac:grpSpMk id="17" creationId="{217CABE1-4864-720D-3853-153562937A07}"/>
          </ac:grpSpMkLst>
        </pc:grpChg>
        <pc:grpChg chg="add mod topLvl">
          <ac:chgData name="tanishqa Chaudhary" userId="d6020b84-cff7-415a-ac0f-6780289c2254" providerId="ADAL" clId="{74858FFF-7B23-430E-A0EE-D60A6FEA32B3}" dt="2024-01-05T11:48:57.167" v="3435" actId="164"/>
          <ac:grpSpMkLst>
            <pc:docMk/>
            <pc:sldMk cId="2193572778" sldId="346"/>
            <ac:grpSpMk id="32" creationId="{89F64AE0-5724-9F8F-3F7B-688D44605444}"/>
          </ac:grpSpMkLst>
        </pc:grpChg>
        <pc:grpChg chg="add mod topLvl">
          <ac:chgData name="tanishqa Chaudhary" userId="d6020b84-cff7-415a-ac0f-6780289c2254" providerId="ADAL" clId="{74858FFF-7B23-430E-A0EE-D60A6FEA32B3}" dt="2024-01-05T11:48:57.167" v="3435" actId="164"/>
          <ac:grpSpMkLst>
            <pc:docMk/>
            <pc:sldMk cId="2193572778" sldId="346"/>
            <ac:grpSpMk id="34" creationId="{1E3252FB-E764-1520-E2CB-C13BA038E7E5}"/>
          </ac:grpSpMkLst>
        </pc:grpChg>
        <pc:grpChg chg="add mod topLvl">
          <ac:chgData name="tanishqa Chaudhary" userId="d6020b84-cff7-415a-ac0f-6780289c2254" providerId="ADAL" clId="{74858FFF-7B23-430E-A0EE-D60A6FEA32B3}" dt="2024-01-05T11:48:57.167" v="3435" actId="164"/>
          <ac:grpSpMkLst>
            <pc:docMk/>
            <pc:sldMk cId="2193572778" sldId="346"/>
            <ac:grpSpMk id="36" creationId="{682580EE-4C24-A182-24EB-E8514787A709}"/>
          </ac:grpSpMkLst>
        </pc:grpChg>
        <pc:grpChg chg="add mod topLvl">
          <ac:chgData name="tanishqa Chaudhary" userId="d6020b84-cff7-415a-ac0f-6780289c2254" providerId="ADAL" clId="{74858FFF-7B23-430E-A0EE-D60A6FEA32B3}" dt="2024-01-05T11:48:57.167" v="3435" actId="164"/>
          <ac:grpSpMkLst>
            <pc:docMk/>
            <pc:sldMk cId="2193572778" sldId="346"/>
            <ac:grpSpMk id="38" creationId="{90615B8E-73F8-6434-6005-F740FA4F057C}"/>
          </ac:grpSpMkLst>
        </pc:grpChg>
        <pc:grpChg chg="add mod topLvl">
          <ac:chgData name="tanishqa Chaudhary" userId="d6020b84-cff7-415a-ac0f-6780289c2254" providerId="ADAL" clId="{74858FFF-7B23-430E-A0EE-D60A6FEA32B3}" dt="2024-01-05T11:48:57.167" v="3435" actId="164"/>
          <ac:grpSpMkLst>
            <pc:docMk/>
            <pc:sldMk cId="2193572778" sldId="346"/>
            <ac:grpSpMk id="40" creationId="{A7250F09-7E11-7C45-9628-F8D1DBC345F4}"/>
          </ac:grpSpMkLst>
        </pc:grpChg>
        <pc:grpChg chg="add mod topLvl">
          <ac:chgData name="tanishqa Chaudhary" userId="d6020b84-cff7-415a-ac0f-6780289c2254" providerId="ADAL" clId="{74858FFF-7B23-430E-A0EE-D60A6FEA32B3}" dt="2024-01-05T11:48:57.167" v="3435" actId="164"/>
          <ac:grpSpMkLst>
            <pc:docMk/>
            <pc:sldMk cId="2193572778" sldId="346"/>
            <ac:grpSpMk id="42" creationId="{EC7DAFE7-C77C-4BB3-FBAC-BCD7F95E01AB}"/>
          </ac:grpSpMkLst>
        </pc:grpChg>
        <pc:picChg chg="add mod modCrop">
          <ac:chgData name="tanishqa Chaudhary" userId="d6020b84-cff7-415a-ac0f-6780289c2254" providerId="ADAL" clId="{74858FFF-7B23-430E-A0EE-D60A6FEA32B3}" dt="2023-12-12T11:21:19.018" v="343" actId="1076"/>
          <ac:picMkLst>
            <pc:docMk/>
            <pc:sldMk cId="2193572778" sldId="346"/>
            <ac:picMk id="6" creationId="{13571198-A188-4FB9-3BC3-7D02B3B6A287}"/>
          </ac:picMkLst>
        </pc:picChg>
        <pc:picChg chg="add del mod">
          <ac:chgData name="tanishqa Chaudhary" userId="d6020b84-cff7-415a-ac0f-6780289c2254" providerId="ADAL" clId="{74858FFF-7B23-430E-A0EE-D60A6FEA32B3}" dt="2023-12-12T11:20:47.040" v="332" actId="478"/>
          <ac:picMkLst>
            <pc:docMk/>
            <pc:sldMk cId="2193572778" sldId="346"/>
            <ac:picMk id="7" creationId="{F1C90AE3-1C1B-2052-6756-EA2F9FA85A90}"/>
          </ac:picMkLst>
        </pc:picChg>
        <pc:picChg chg="mod">
          <ac:chgData name="tanishqa Chaudhary" userId="d6020b84-cff7-415a-ac0f-6780289c2254" providerId="ADAL" clId="{74858FFF-7B23-430E-A0EE-D60A6FEA32B3}" dt="2023-12-22T11:38:51.491" v="2499" actId="1038"/>
          <ac:picMkLst>
            <pc:docMk/>
            <pc:sldMk cId="2193572778" sldId="346"/>
            <ac:picMk id="18" creationId="{6CC23249-65C8-9E30-4878-A99AD8BA8189}"/>
          </ac:picMkLst>
        </pc:picChg>
        <pc:extLst>
          <p:ext xmlns:p="http://schemas.openxmlformats.org/presentationml/2006/main" uri="{D6D511B9-2390-475A-947B-AFAB55BFBCF1}">
            <pc226:cmChg xmlns:pc226="http://schemas.microsoft.com/office/powerpoint/2022/06/main/command" chg="mod modRxn">
              <pc226:chgData name="tanishqa Chaudhary" userId="d6020b84-cff7-415a-ac0f-6780289c2254" providerId="ADAL" clId="{74858FFF-7B23-430E-A0EE-D60A6FEA32B3}" dt="2023-12-18T16:57:22.984" v="1565"/>
              <pc2:cmMkLst xmlns:pc2="http://schemas.microsoft.com/office/powerpoint/2019/9/main/command">
                <pc:docMk/>
                <pc:sldMk cId="2193572778" sldId="346"/>
                <pc2:cmMk id="{C6E54B1A-7FE9-4EFC-8CA9-7DA4F9EDC7AF}"/>
              </pc2:cmMkLst>
            </pc226:cmChg>
            <pc226:cmChg xmlns:pc226="http://schemas.microsoft.com/office/powerpoint/2022/06/main/command" chg="add mod">
              <pc226:chgData name="tanishqa Chaudhary" userId="d6020b84-cff7-415a-ac0f-6780289c2254" providerId="ADAL" clId="{74858FFF-7B23-430E-A0EE-D60A6FEA32B3}" dt="2023-12-12T11:25:45.293" v="359" actId="2056"/>
              <pc2:cmMkLst xmlns:pc2="http://schemas.microsoft.com/office/powerpoint/2019/9/main/command">
                <pc:docMk/>
                <pc:sldMk cId="2193572778" sldId="346"/>
                <pc2:cmMk id="{40656892-BE8C-4CDF-AED0-5FE79EDFB584}"/>
              </pc2:cmMkLst>
            </pc226:cmChg>
            <pc226:cmChg xmlns:pc226="http://schemas.microsoft.com/office/powerpoint/2022/06/main/command" chg="mod modRxn">
              <pc226:chgData name="tanishqa Chaudhary" userId="d6020b84-cff7-415a-ac0f-6780289c2254" providerId="ADAL" clId="{74858FFF-7B23-430E-A0EE-D60A6FEA32B3}" dt="2023-12-22T13:04:24.405" v="3158"/>
              <pc2:cmMkLst xmlns:pc2="http://schemas.microsoft.com/office/powerpoint/2019/9/main/command">
                <pc:docMk/>
                <pc:sldMk cId="2193572778" sldId="346"/>
                <pc2:cmMk id="{A64D9BB6-E1FD-4A1B-AB7E-5BF79CE97025}"/>
              </pc2:cmMkLst>
            </pc226:cmChg>
            <pc226:cmChg xmlns:pc226="http://schemas.microsoft.com/office/powerpoint/2022/06/main/command" chg="mod modRxn">
              <pc226:chgData name="tanishqa Chaudhary" userId="d6020b84-cff7-415a-ac0f-6780289c2254" providerId="ADAL" clId="{74858FFF-7B23-430E-A0EE-D60A6FEA32B3}" dt="2023-12-22T13:04:23.013" v="3157"/>
              <pc2:cmMkLst xmlns:pc2="http://schemas.microsoft.com/office/powerpoint/2019/9/main/command">
                <pc:docMk/>
                <pc:sldMk cId="2193572778" sldId="346"/>
                <pc2:cmMk id="{63F888E3-37C6-43D0-A998-C2F5B0F8CA75}"/>
              </pc2:cmMkLst>
            </pc226:cmChg>
            <pc226:cmChg xmlns:pc226="http://schemas.microsoft.com/office/powerpoint/2022/06/main/command" chg="add del mod">
              <pc226:chgData name="tanishqa Chaudhary" userId="d6020b84-cff7-415a-ac0f-6780289c2254" providerId="ADAL" clId="{74858FFF-7B23-430E-A0EE-D60A6FEA32B3}" dt="2023-12-12T11:21:23.851" v="344"/>
              <pc2:cmMkLst xmlns:pc2="http://schemas.microsoft.com/office/powerpoint/2019/9/main/command">
                <pc:docMk/>
                <pc:sldMk cId="2193572778" sldId="346"/>
                <pc2:cmMk id="{4BE9ACF8-F19D-431F-AA3B-3EBBBCE64BB2}"/>
              </pc2:cmMkLst>
              <pc226:cmRplyChg chg="add">
                <pc226:chgData name="tanishqa Chaudhary" userId="d6020b84-cff7-415a-ac0f-6780289c2254" providerId="ADAL" clId="{74858FFF-7B23-430E-A0EE-D60A6FEA32B3}" dt="2023-12-12T07:45:52.135" v="57"/>
                <pc2:cmRplyMkLst xmlns:pc2="http://schemas.microsoft.com/office/powerpoint/2019/9/main/command">
                  <pc:docMk/>
                  <pc:sldMk cId="2193572778" sldId="346"/>
                  <pc2:cmMk id="{4BE9ACF8-F19D-431F-AA3B-3EBBBCE64BB2}"/>
                  <pc2:cmRplyMk id="{ECE2DE8F-3420-44A2-BD59-332463B36D6C}"/>
                </pc2:cmRplyMkLst>
              </pc226:cmRplyChg>
            </pc226:cmChg>
            <pc226:cmChg xmlns:pc226="http://schemas.microsoft.com/office/powerpoint/2022/06/main/command" chg="mod modRxn">
              <pc226:chgData name="tanishqa Chaudhary" userId="d6020b84-cff7-415a-ac0f-6780289c2254" providerId="ADAL" clId="{74858FFF-7B23-430E-A0EE-D60A6FEA32B3}" dt="2023-12-18T16:57:25.022" v="1566"/>
              <pc2:cmMkLst xmlns:pc2="http://schemas.microsoft.com/office/powerpoint/2019/9/main/command">
                <pc:docMk/>
                <pc:sldMk cId="2193572778" sldId="346"/>
                <pc2:cmMk id="{9C9426FF-EDB0-4FEC-BFBF-A18AACA04E75}"/>
              </pc2:cmMkLst>
            </pc226:cmChg>
          </p:ext>
        </pc:extLst>
      </pc:sldChg>
      <pc:sldChg chg="addSp delSp modSp mod addCm delCm modCm modNotes modNotesTx">
        <pc:chgData name="tanishqa Chaudhary" userId="d6020b84-cff7-415a-ac0f-6780289c2254" providerId="ADAL" clId="{74858FFF-7B23-430E-A0EE-D60A6FEA32B3}" dt="2024-01-05T11:50:41.398" v="3457" actId="164"/>
        <pc:sldMkLst>
          <pc:docMk/>
          <pc:sldMk cId="1684057946" sldId="348"/>
        </pc:sldMkLst>
        <pc:spChg chg="mod">
          <ac:chgData name="tanishqa Chaudhary" userId="d6020b84-cff7-415a-ac0f-6780289c2254" providerId="ADAL" clId="{74858FFF-7B23-430E-A0EE-D60A6FEA32B3}" dt="2023-12-22T13:04:52.095" v="3169" actId="20577"/>
          <ac:spMkLst>
            <pc:docMk/>
            <pc:sldMk cId="1684057946" sldId="348"/>
            <ac:spMk id="3" creationId="{10A8F081-85E4-E2E2-21FE-878FC01ABA10}"/>
          </ac:spMkLst>
        </pc:spChg>
        <pc:spChg chg="mod">
          <ac:chgData name="tanishqa Chaudhary" userId="d6020b84-cff7-415a-ac0f-6780289c2254" providerId="ADAL" clId="{74858FFF-7B23-430E-A0EE-D60A6FEA32B3}" dt="2023-12-22T11:55:35.401" v="3018" actId="2711"/>
          <ac:spMkLst>
            <pc:docMk/>
            <pc:sldMk cId="1684057946" sldId="348"/>
            <ac:spMk id="4" creationId="{0B5C5B88-FB70-D720-F1B7-B382840E88D1}"/>
          </ac:spMkLst>
        </pc:spChg>
        <pc:spChg chg="mod topLvl">
          <ac:chgData name="tanishqa Chaudhary" userId="d6020b84-cff7-415a-ac0f-6780289c2254" providerId="ADAL" clId="{74858FFF-7B23-430E-A0EE-D60A6FEA32B3}" dt="2024-01-05T11:50:17.228" v="3451" actId="164"/>
          <ac:spMkLst>
            <pc:docMk/>
            <pc:sldMk cId="1684057946" sldId="348"/>
            <ac:spMk id="5" creationId="{BF2CB0B6-C335-9E5E-2FCC-1887EFB745F5}"/>
          </ac:spMkLst>
        </pc:spChg>
        <pc:spChg chg="mod topLvl">
          <ac:chgData name="tanishqa Chaudhary" userId="d6020b84-cff7-415a-ac0f-6780289c2254" providerId="ADAL" clId="{74858FFF-7B23-430E-A0EE-D60A6FEA32B3}" dt="2024-01-05T11:50:21.622" v="3452" actId="164"/>
          <ac:spMkLst>
            <pc:docMk/>
            <pc:sldMk cId="1684057946" sldId="348"/>
            <ac:spMk id="6" creationId="{F2A3C81E-E569-46F4-2BC1-4E3E9D3CE113}"/>
          </ac:spMkLst>
        </pc:spChg>
        <pc:spChg chg="mod topLvl">
          <ac:chgData name="tanishqa Chaudhary" userId="d6020b84-cff7-415a-ac0f-6780289c2254" providerId="ADAL" clId="{74858FFF-7B23-430E-A0EE-D60A6FEA32B3}" dt="2024-01-05T11:50:25.396" v="3453" actId="164"/>
          <ac:spMkLst>
            <pc:docMk/>
            <pc:sldMk cId="1684057946" sldId="348"/>
            <ac:spMk id="7" creationId="{B10A0AF5-F305-1D6E-8377-92F84594DF2E}"/>
          </ac:spMkLst>
        </pc:spChg>
        <pc:spChg chg="mod topLvl">
          <ac:chgData name="tanishqa Chaudhary" userId="d6020b84-cff7-415a-ac0f-6780289c2254" providerId="ADAL" clId="{74858FFF-7B23-430E-A0EE-D60A6FEA32B3}" dt="2024-01-05T11:50:17.228" v="3451" actId="164"/>
          <ac:spMkLst>
            <pc:docMk/>
            <pc:sldMk cId="1684057946" sldId="348"/>
            <ac:spMk id="8" creationId="{9CCDD1E9-340F-525B-BE32-46E678ADBCD3}"/>
          </ac:spMkLst>
        </pc:spChg>
        <pc:spChg chg="add del">
          <ac:chgData name="tanishqa Chaudhary" userId="d6020b84-cff7-415a-ac0f-6780289c2254" providerId="ADAL" clId="{74858FFF-7B23-430E-A0EE-D60A6FEA32B3}" dt="2023-12-12T10:28:47.204" v="312"/>
          <ac:spMkLst>
            <pc:docMk/>
            <pc:sldMk cId="1684057946" sldId="348"/>
            <ac:spMk id="9" creationId="{46DB18A5-DB46-C132-FB11-E6AA74BCD327}"/>
          </ac:spMkLst>
        </pc:spChg>
        <pc:spChg chg="mod topLvl">
          <ac:chgData name="tanishqa Chaudhary" userId="d6020b84-cff7-415a-ac0f-6780289c2254" providerId="ADAL" clId="{74858FFF-7B23-430E-A0EE-D60A6FEA32B3}" dt="2024-01-05T11:50:21.622" v="3452" actId="164"/>
          <ac:spMkLst>
            <pc:docMk/>
            <pc:sldMk cId="1684057946" sldId="348"/>
            <ac:spMk id="11" creationId="{F7510D58-A1C1-AD48-A851-9D8099C5FA25}"/>
          </ac:spMkLst>
        </pc:spChg>
        <pc:spChg chg="mod topLvl">
          <ac:chgData name="tanishqa Chaudhary" userId="d6020b84-cff7-415a-ac0f-6780289c2254" providerId="ADAL" clId="{74858FFF-7B23-430E-A0EE-D60A6FEA32B3}" dt="2024-01-05T11:50:25.396" v="3453" actId="164"/>
          <ac:spMkLst>
            <pc:docMk/>
            <pc:sldMk cId="1684057946" sldId="348"/>
            <ac:spMk id="12" creationId="{648D348B-2DDB-9218-A8A4-E9B8462EA1D9}"/>
          </ac:spMkLst>
        </pc:spChg>
        <pc:spChg chg="mod topLvl">
          <ac:chgData name="tanishqa Chaudhary" userId="d6020b84-cff7-415a-ac0f-6780289c2254" providerId="ADAL" clId="{74858FFF-7B23-430E-A0EE-D60A6FEA32B3}" dt="2024-01-05T11:50:28.713" v="3454" actId="164"/>
          <ac:spMkLst>
            <pc:docMk/>
            <pc:sldMk cId="1684057946" sldId="348"/>
            <ac:spMk id="13" creationId="{0DCD34F2-1AE2-5921-8395-7E7673FD79E6}"/>
          </ac:spMkLst>
        </pc:spChg>
        <pc:spChg chg="del mod">
          <ac:chgData name="tanishqa Chaudhary" userId="d6020b84-cff7-415a-ac0f-6780289c2254" providerId="ADAL" clId="{74858FFF-7B23-430E-A0EE-D60A6FEA32B3}" dt="2023-12-22T11:17:07.142" v="2408" actId="478"/>
          <ac:spMkLst>
            <pc:docMk/>
            <pc:sldMk cId="1684057946" sldId="348"/>
            <ac:spMk id="14" creationId="{85A4CBF8-BBA9-E00A-5AF6-D1195489598F}"/>
          </ac:spMkLst>
        </pc:spChg>
        <pc:spChg chg="del mod">
          <ac:chgData name="tanishqa Chaudhary" userId="d6020b84-cff7-415a-ac0f-6780289c2254" providerId="ADAL" clId="{74858FFF-7B23-430E-A0EE-D60A6FEA32B3}" dt="2023-12-22T11:17:07.142" v="2408" actId="478"/>
          <ac:spMkLst>
            <pc:docMk/>
            <pc:sldMk cId="1684057946" sldId="348"/>
            <ac:spMk id="15" creationId="{252A8473-BC82-3C7D-D478-C26A4D365112}"/>
          </ac:spMkLst>
        </pc:spChg>
        <pc:spChg chg="mod topLvl">
          <ac:chgData name="tanishqa Chaudhary" userId="d6020b84-cff7-415a-ac0f-6780289c2254" providerId="ADAL" clId="{74858FFF-7B23-430E-A0EE-D60A6FEA32B3}" dt="2024-01-05T11:50:28.713" v="3454" actId="164"/>
          <ac:spMkLst>
            <pc:docMk/>
            <pc:sldMk cId="1684057946" sldId="348"/>
            <ac:spMk id="16" creationId="{4FAD54A8-D64B-4E7F-4E20-9D452DA0D059}"/>
          </ac:spMkLst>
        </pc:spChg>
        <pc:spChg chg="del mod">
          <ac:chgData name="tanishqa Chaudhary" userId="d6020b84-cff7-415a-ac0f-6780289c2254" providerId="ADAL" clId="{74858FFF-7B23-430E-A0EE-D60A6FEA32B3}" dt="2023-12-22T11:17:07.142" v="2408" actId="478"/>
          <ac:spMkLst>
            <pc:docMk/>
            <pc:sldMk cId="1684057946" sldId="348"/>
            <ac:spMk id="17" creationId="{CA35F32A-8D37-64C3-C71A-E2EC4CD0C79D}"/>
          </ac:spMkLst>
        </pc:spChg>
        <pc:spChg chg="del mod">
          <ac:chgData name="tanishqa Chaudhary" userId="d6020b84-cff7-415a-ac0f-6780289c2254" providerId="ADAL" clId="{74858FFF-7B23-430E-A0EE-D60A6FEA32B3}" dt="2023-12-22T11:17:07.142" v="2408" actId="478"/>
          <ac:spMkLst>
            <pc:docMk/>
            <pc:sldMk cId="1684057946" sldId="348"/>
            <ac:spMk id="18" creationId="{E41D5E65-9EF3-7BFE-FA93-51A1A55FF56A}"/>
          </ac:spMkLst>
        </pc:spChg>
        <pc:spChg chg="mod">
          <ac:chgData name="tanishqa Chaudhary" userId="d6020b84-cff7-415a-ac0f-6780289c2254" providerId="ADAL" clId="{74858FFF-7B23-430E-A0EE-D60A6FEA32B3}" dt="2023-12-22T11:55:35.401" v="3018" actId="2711"/>
          <ac:spMkLst>
            <pc:docMk/>
            <pc:sldMk cId="1684057946" sldId="348"/>
            <ac:spMk id="22" creationId="{00650EC1-B9EF-B585-55DA-7452301F6F98}"/>
          </ac:spMkLst>
        </pc:spChg>
        <pc:grpChg chg="add del mod">
          <ac:chgData name="tanishqa Chaudhary" userId="d6020b84-cff7-415a-ac0f-6780289c2254" providerId="ADAL" clId="{74858FFF-7B23-430E-A0EE-D60A6FEA32B3}" dt="2024-01-05T11:50:05.168" v="3448" actId="165"/>
          <ac:grpSpMkLst>
            <pc:docMk/>
            <pc:sldMk cId="1684057946" sldId="348"/>
            <ac:grpSpMk id="2" creationId="{3C6F6DA7-E7D5-ED92-449B-777346FC915D}"/>
          </ac:grpSpMkLst>
        </pc:grpChg>
        <pc:grpChg chg="add mod">
          <ac:chgData name="tanishqa Chaudhary" userId="d6020b84-cff7-415a-ac0f-6780289c2254" providerId="ADAL" clId="{74858FFF-7B23-430E-A0EE-D60A6FEA32B3}" dt="2024-01-05T11:50:41.398" v="3457" actId="164"/>
          <ac:grpSpMkLst>
            <pc:docMk/>
            <pc:sldMk cId="1684057946" sldId="348"/>
            <ac:grpSpMk id="9" creationId="{B8CDFD3F-A9DC-6B31-DC96-3A03A92A23D6}"/>
          </ac:grpSpMkLst>
        </pc:grpChg>
        <pc:grpChg chg="add mod">
          <ac:chgData name="tanishqa Chaudhary" userId="d6020b84-cff7-415a-ac0f-6780289c2254" providerId="ADAL" clId="{74858FFF-7B23-430E-A0EE-D60A6FEA32B3}" dt="2024-01-05T11:50:41.398" v="3457" actId="164"/>
          <ac:grpSpMkLst>
            <pc:docMk/>
            <pc:sldMk cId="1684057946" sldId="348"/>
            <ac:grpSpMk id="10" creationId="{003F4633-F426-72A3-CEEC-677B14540BBF}"/>
          </ac:grpSpMkLst>
        </pc:grpChg>
        <pc:grpChg chg="add mod">
          <ac:chgData name="tanishqa Chaudhary" userId="d6020b84-cff7-415a-ac0f-6780289c2254" providerId="ADAL" clId="{74858FFF-7B23-430E-A0EE-D60A6FEA32B3}" dt="2024-01-05T11:50:41.398" v="3457" actId="164"/>
          <ac:grpSpMkLst>
            <pc:docMk/>
            <pc:sldMk cId="1684057946" sldId="348"/>
            <ac:grpSpMk id="14" creationId="{FD9A902C-0FD4-BD7B-E991-EF874B135A9A}"/>
          </ac:grpSpMkLst>
        </pc:grpChg>
        <pc:grpChg chg="add mod">
          <ac:chgData name="tanishqa Chaudhary" userId="d6020b84-cff7-415a-ac0f-6780289c2254" providerId="ADAL" clId="{74858FFF-7B23-430E-A0EE-D60A6FEA32B3}" dt="2024-01-05T11:50:41.398" v="3457" actId="164"/>
          <ac:grpSpMkLst>
            <pc:docMk/>
            <pc:sldMk cId="1684057946" sldId="348"/>
            <ac:grpSpMk id="15" creationId="{66A793E0-C2CD-F5EF-EA79-666DC32B4E90}"/>
          </ac:grpSpMkLst>
        </pc:grpChg>
        <pc:grpChg chg="add mod">
          <ac:chgData name="tanishqa Chaudhary" userId="d6020b84-cff7-415a-ac0f-6780289c2254" providerId="ADAL" clId="{74858FFF-7B23-430E-A0EE-D60A6FEA32B3}" dt="2024-01-05T11:50:41.398" v="3457" actId="164"/>
          <ac:grpSpMkLst>
            <pc:docMk/>
            <pc:sldMk cId="1684057946" sldId="348"/>
            <ac:grpSpMk id="17" creationId="{675CB5D5-ABA0-0335-CA89-3955D41A56F5}"/>
          </ac:grpSpMkLst>
        </pc:grpChg>
        <pc:picChg chg="add del mod ord">
          <ac:chgData name="tanishqa Chaudhary" userId="d6020b84-cff7-415a-ac0f-6780289c2254" providerId="ADAL" clId="{74858FFF-7B23-430E-A0EE-D60A6FEA32B3}" dt="2023-12-12T10:28:29.479" v="306" actId="478"/>
          <ac:picMkLst>
            <pc:docMk/>
            <pc:sldMk cId="1684057946" sldId="348"/>
            <ac:picMk id="2" creationId="{EF9A49E4-8A48-12E2-5A70-71970EE66686}"/>
          </ac:picMkLst>
        </pc:picChg>
        <pc:picChg chg="add mod modCrop">
          <ac:chgData name="tanishqa Chaudhary" userId="d6020b84-cff7-415a-ac0f-6780289c2254" providerId="ADAL" clId="{74858FFF-7B23-430E-A0EE-D60A6FEA32B3}" dt="2023-12-12T10:29:07.319" v="318" actId="1076"/>
          <ac:picMkLst>
            <pc:docMk/>
            <pc:sldMk cId="1684057946" sldId="348"/>
            <ac:picMk id="19" creationId="{59F24557-381E-369C-698D-453478DFCD6D}"/>
          </ac:picMkLst>
        </pc:picChg>
        <pc:picChg chg="del mod">
          <ac:chgData name="tanishqa Chaudhary" userId="d6020b84-cff7-415a-ac0f-6780289c2254" providerId="ADAL" clId="{74858FFF-7B23-430E-A0EE-D60A6FEA32B3}" dt="2023-12-12T11:26:07.180" v="361" actId="478"/>
          <ac:picMkLst>
            <pc:docMk/>
            <pc:sldMk cId="1684057946" sldId="348"/>
            <ac:picMk id="20" creationId="{85232F37-B966-027A-673B-3C81955623F1}"/>
          </ac:picMkLst>
        </pc:picChg>
        <pc:picChg chg="add mod ord">
          <ac:chgData name="tanishqa Chaudhary" userId="d6020b84-cff7-415a-ac0f-6780289c2254" providerId="ADAL" clId="{74858FFF-7B23-430E-A0EE-D60A6FEA32B3}" dt="2023-12-22T11:43:35.500" v="2748" actId="1038"/>
          <ac:picMkLst>
            <pc:docMk/>
            <pc:sldMk cId="1684057946" sldId="348"/>
            <ac:picMk id="21" creationId="{4846B9A7-56FA-3BA9-76AD-423074F97BED}"/>
          </ac:picMkLst>
        </pc:picChg>
        <pc:extLst>
          <p:ext xmlns:p="http://schemas.openxmlformats.org/presentationml/2006/main" uri="{D6D511B9-2390-475A-947B-AFAB55BFBCF1}">
            <pc226:cmChg xmlns:pc226="http://schemas.microsoft.com/office/powerpoint/2022/06/main/command" chg="mod">
              <pc226:chgData name="tanishqa Chaudhary" userId="d6020b84-cff7-415a-ac0f-6780289c2254" providerId="ADAL" clId="{74858FFF-7B23-430E-A0EE-D60A6FEA32B3}" dt="2023-12-22T13:04:52.095" v="3169" actId="20577"/>
              <pc2:cmMkLst xmlns:pc2="http://schemas.microsoft.com/office/powerpoint/2019/9/main/command">
                <pc:docMk/>
                <pc:sldMk cId="1684057946" sldId="348"/>
                <pc2:cmMk id="{F3716961-79B5-4AFA-A423-4C2F8547E5F1}"/>
              </pc2:cmMkLst>
            </pc226:cmChg>
            <pc226:cmChg xmlns:pc226="http://schemas.microsoft.com/office/powerpoint/2022/06/main/command" chg="add mod">
              <pc226:chgData name="tanishqa Chaudhary" userId="d6020b84-cff7-415a-ac0f-6780289c2254" providerId="ADAL" clId="{74858FFF-7B23-430E-A0EE-D60A6FEA32B3}" dt="2023-12-12T10:56:52.991" v="327" actId="2056"/>
              <pc2:cmMkLst xmlns:pc2="http://schemas.microsoft.com/office/powerpoint/2019/9/main/command">
                <pc:docMk/>
                <pc:sldMk cId="1684057946" sldId="348"/>
                <pc2:cmMk id="{2CEC5FB8-8AD4-4077-B284-934CBBA62B5A}"/>
              </pc2:cmMkLst>
            </pc226:cmChg>
            <pc226:cmChg xmlns:pc226="http://schemas.microsoft.com/office/powerpoint/2022/06/main/command" chg="add del mod">
              <pc226:chgData name="tanishqa Chaudhary" userId="d6020b84-cff7-415a-ac0f-6780289c2254" providerId="ADAL" clId="{74858FFF-7B23-430E-A0EE-D60A6FEA32B3}" dt="2023-12-12T10:28:32.726" v="308"/>
              <pc2:cmMkLst xmlns:pc2="http://schemas.microsoft.com/office/powerpoint/2019/9/main/command">
                <pc:docMk/>
                <pc:sldMk cId="1684057946" sldId="348"/>
                <pc2:cmMk id="{31A213E0-849C-44CE-9EA2-85EFF3116821}"/>
              </pc2:cmMkLst>
            </pc226:cmChg>
          </p:ext>
        </pc:extLst>
      </pc:sldChg>
      <pc:sldChg chg="modSp mod modClrScheme chgLayout">
        <pc:chgData name="tanishqa Chaudhary" userId="d6020b84-cff7-415a-ac0f-6780289c2254" providerId="ADAL" clId="{74858FFF-7B23-430E-A0EE-D60A6FEA32B3}" dt="2023-12-27T06:47:35.295" v="3423" actId="700"/>
        <pc:sldMkLst>
          <pc:docMk/>
          <pc:sldMk cId="3425078177" sldId="350"/>
        </pc:sldMkLst>
        <pc:spChg chg="mod ord">
          <ac:chgData name="tanishqa Chaudhary" userId="d6020b84-cff7-415a-ac0f-6780289c2254" providerId="ADAL" clId="{74858FFF-7B23-430E-A0EE-D60A6FEA32B3}" dt="2023-12-27T06:47:35.295" v="3423" actId="700"/>
          <ac:spMkLst>
            <pc:docMk/>
            <pc:sldMk cId="3425078177" sldId="350"/>
            <ac:spMk id="2" creationId="{9E7A36BB-856E-10B8-B128-533721A97313}"/>
          </ac:spMkLst>
        </pc:spChg>
        <pc:spChg chg="mod ord">
          <ac:chgData name="tanishqa Chaudhary" userId="d6020b84-cff7-415a-ac0f-6780289c2254" providerId="ADAL" clId="{74858FFF-7B23-430E-A0EE-D60A6FEA32B3}" dt="2023-12-27T06:47:35.295" v="3423" actId="700"/>
          <ac:spMkLst>
            <pc:docMk/>
            <pc:sldMk cId="3425078177" sldId="350"/>
            <ac:spMk id="3" creationId="{A1E7CE5F-1838-1492-ACA0-C52D9259D674}"/>
          </ac:spMkLst>
        </pc:spChg>
        <pc:spChg chg="mod ord">
          <ac:chgData name="tanishqa Chaudhary" userId="d6020b84-cff7-415a-ac0f-6780289c2254" providerId="ADAL" clId="{74858FFF-7B23-430E-A0EE-D60A6FEA32B3}" dt="2023-12-27T06:47:35.295" v="3423" actId="700"/>
          <ac:spMkLst>
            <pc:docMk/>
            <pc:sldMk cId="3425078177" sldId="350"/>
            <ac:spMk id="8" creationId="{C8CDB51F-2536-90B2-84D8-456CE644B094}"/>
          </ac:spMkLst>
        </pc:spChg>
        <pc:spChg chg="mod ord">
          <ac:chgData name="tanishqa Chaudhary" userId="d6020b84-cff7-415a-ac0f-6780289c2254" providerId="ADAL" clId="{74858FFF-7B23-430E-A0EE-D60A6FEA32B3}" dt="2023-12-27T06:47:35.295" v="3423" actId="700"/>
          <ac:spMkLst>
            <pc:docMk/>
            <pc:sldMk cId="3425078177" sldId="350"/>
            <ac:spMk id="13" creationId="{59981896-5033-32D7-D6D6-0C129C369B6D}"/>
          </ac:spMkLst>
        </pc:spChg>
        <pc:spChg chg="mod ord">
          <ac:chgData name="tanishqa Chaudhary" userId="d6020b84-cff7-415a-ac0f-6780289c2254" providerId="ADAL" clId="{74858FFF-7B23-430E-A0EE-D60A6FEA32B3}" dt="2023-12-27T06:47:35.295" v="3423" actId="700"/>
          <ac:spMkLst>
            <pc:docMk/>
            <pc:sldMk cId="3425078177" sldId="350"/>
            <ac:spMk id="14" creationId="{F124B70B-4B76-3791-A76F-35369A64EAEC}"/>
          </ac:spMkLst>
        </pc:spChg>
        <pc:spChg chg="mod ord">
          <ac:chgData name="tanishqa Chaudhary" userId="d6020b84-cff7-415a-ac0f-6780289c2254" providerId="ADAL" clId="{74858FFF-7B23-430E-A0EE-D60A6FEA32B3}" dt="2023-12-27T06:47:35.295" v="3423" actId="700"/>
          <ac:spMkLst>
            <pc:docMk/>
            <pc:sldMk cId="3425078177" sldId="350"/>
            <ac:spMk id="15" creationId="{6A3BC191-84B0-A78C-9FF5-2F277350F0E7}"/>
          </ac:spMkLst>
        </pc:spChg>
        <pc:spChg chg="mod ord">
          <ac:chgData name="tanishqa Chaudhary" userId="d6020b84-cff7-415a-ac0f-6780289c2254" providerId="ADAL" clId="{74858FFF-7B23-430E-A0EE-D60A6FEA32B3}" dt="2023-12-27T06:47:35.295" v="3423" actId="700"/>
          <ac:spMkLst>
            <pc:docMk/>
            <pc:sldMk cId="3425078177" sldId="350"/>
            <ac:spMk id="16" creationId="{190C6C0A-E867-BD0F-9636-72FE5C2AAB08}"/>
          </ac:spMkLst>
        </pc:spChg>
        <pc:spChg chg="mod ord">
          <ac:chgData name="tanishqa Chaudhary" userId="d6020b84-cff7-415a-ac0f-6780289c2254" providerId="ADAL" clId="{74858FFF-7B23-430E-A0EE-D60A6FEA32B3}" dt="2023-12-27T06:47:35.295" v="3423" actId="700"/>
          <ac:spMkLst>
            <pc:docMk/>
            <pc:sldMk cId="3425078177" sldId="350"/>
            <ac:spMk id="17" creationId="{BF53215A-3194-847E-69DA-F8F0D67EDE1F}"/>
          </ac:spMkLst>
        </pc:spChg>
      </pc:sldChg>
      <pc:sldChg chg="addSp delSp modSp mod addCm delCm modCm modNotes">
        <pc:chgData name="tanishqa Chaudhary" userId="d6020b84-cff7-415a-ac0f-6780289c2254" providerId="ADAL" clId="{74858FFF-7B23-430E-A0EE-D60A6FEA32B3}" dt="2024-01-05T11:49:15.574" v="3439" actId="164"/>
        <pc:sldMkLst>
          <pc:docMk/>
          <pc:sldMk cId="676488018" sldId="354"/>
        </pc:sldMkLst>
        <pc:spChg chg="del mod">
          <ac:chgData name="tanishqa Chaudhary" userId="d6020b84-cff7-415a-ac0f-6780289c2254" providerId="ADAL" clId="{74858FFF-7B23-430E-A0EE-D60A6FEA32B3}" dt="2023-12-22T11:48:58.241" v="2918" actId="478"/>
          <ac:spMkLst>
            <pc:docMk/>
            <pc:sldMk cId="676488018" sldId="354"/>
            <ac:spMk id="3" creationId="{10A8F081-85E4-E2E2-21FE-878FC01ABA10}"/>
          </ac:spMkLst>
        </pc:spChg>
        <pc:spChg chg="mod">
          <ac:chgData name="tanishqa Chaudhary" userId="d6020b84-cff7-415a-ac0f-6780289c2254" providerId="ADAL" clId="{74858FFF-7B23-430E-A0EE-D60A6FEA32B3}" dt="2023-12-22T11:56:03.018" v="3020" actId="2711"/>
          <ac:spMkLst>
            <pc:docMk/>
            <pc:sldMk cId="676488018" sldId="354"/>
            <ac:spMk id="4" creationId="{0B5C5B88-FB70-D720-F1B7-B382840E88D1}"/>
          </ac:spMkLst>
        </pc:spChg>
        <pc:spChg chg="add del mod">
          <ac:chgData name="tanishqa Chaudhary" userId="d6020b84-cff7-415a-ac0f-6780289c2254" providerId="ADAL" clId="{74858FFF-7B23-430E-A0EE-D60A6FEA32B3}" dt="2023-12-22T11:49:01.463" v="2920" actId="478"/>
          <ac:spMkLst>
            <pc:docMk/>
            <pc:sldMk cId="676488018" sldId="354"/>
            <ac:spMk id="13" creationId="{0CA497A9-0FD7-F5B1-A4AA-11C7B8010214}"/>
          </ac:spMkLst>
        </pc:spChg>
        <pc:spChg chg="mod">
          <ac:chgData name="tanishqa Chaudhary" userId="d6020b84-cff7-415a-ac0f-6780289c2254" providerId="ADAL" clId="{74858FFF-7B23-430E-A0EE-D60A6FEA32B3}" dt="2023-12-22T11:56:03.018" v="3020" actId="2711"/>
          <ac:spMkLst>
            <pc:docMk/>
            <pc:sldMk cId="676488018" sldId="354"/>
            <ac:spMk id="21" creationId="{E018C318-19AE-8BF5-F5C1-6C4B2AFB3ED0}"/>
          </ac:spMkLst>
        </pc:spChg>
        <pc:spChg chg="mod">
          <ac:chgData name="tanishqa Chaudhary" userId="d6020b84-cff7-415a-ac0f-6780289c2254" providerId="ADAL" clId="{74858FFF-7B23-430E-A0EE-D60A6FEA32B3}" dt="2023-12-22T11:56:03.018" v="3020" actId="2711"/>
          <ac:spMkLst>
            <pc:docMk/>
            <pc:sldMk cId="676488018" sldId="354"/>
            <ac:spMk id="22" creationId="{00650EC1-B9EF-B585-55DA-7452301F6F98}"/>
          </ac:spMkLst>
        </pc:spChg>
        <pc:spChg chg="mod">
          <ac:chgData name="tanishqa Chaudhary" userId="d6020b84-cff7-415a-ac0f-6780289c2254" providerId="ADAL" clId="{74858FFF-7B23-430E-A0EE-D60A6FEA32B3}" dt="2023-12-22T11:56:03.018" v="3020" actId="2711"/>
          <ac:spMkLst>
            <pc:docMk/>
            <pc:sldMk cId="676488018" sldId="354"/>
            <ac:spMk id="23" creationId="{97E85202-F1D4-E297-915B-2B203A2CAE92}"/>
          </ac:spMkLst>
        </pc:spChg>
        <pc:spChg chg="mod">
          <ac:chgData name="tanishqa Chaudhary" userId="d6020b84-cff7-415a-ac0f-6780289c2254" providerId="ADAL" clId="{74858FFF-7B23-430E-A0EE-D60A6FEA32B3}" dt="2023-12-22T11:56:03.018" v="3020" actId="2711"/>
          <ac:spMkLst>
            <pc:docMk/>
            <pc:sldMk cId="676488018" sldId="354"/>
            <ac:spMk id="24" creationId="{778DE2EF-9C27-0B96-DD91-93DB9EEC55D7}"/>
          </ac:spMkLst>
        </pc:spChg>
        <pc:spChg chg="mod">
          <ac:chgData name="tanishqa Chaudhary" userId="d6020b84-cff7-415a-ac0f-6780289c2254" providerId="ADAL" clId="{74858FFF-7B23-430E-A0EE-D60A6FEA32B3}" dt="2023-12-22T11:56:03.018" v="3020" actId="2711"/>
          <ac:spMkLst>
            <pc:docMk/>
            <pc:sldMk cId="676488018" sldId="354"/>
            <ac:spMk id="25" creationId="{172EFE4E-98C1-C6DA-4CBB-6E29D06F44B3}"/>
          </ac:spMkLst>
        </pc:spChg>
        <pc:spChg chg="mod">
          <ac:chgData name="tanishqa Chaudhary" userId="d6020b84-cff7-415a-ac0f-6780289c2254" providerId="ADAL" clId="{74858FFF-7B23-430E-A0EE-D60A6FEA32B3}" dt="2023-12-22T11:56:03.018" v="3020" actId="2711"/>
          <ac:spMkLst>
            <pc:docMk/>
            <pc:sldMk cId="676488018" sldId="354"/>
            <ac:spMk id="26" creationId="{6F81F0E1-315C-B298-C8F5-CF6BE012D7B7}"/>
          </ac:spMkLst>
        </pc:spChg>
        <pc:spChg chg="mod">
          <ac:chgData name="tanishqa Chaudhary" userId="d6020b84-cff7-415a-ac0f-6780289c2254" providerId="ADAL" clId="{74858FFF-7B23-430E-A0EE-D60A6FEA32B3}" dt="2023-12-22T11:56:03.018" v="3020" actId="2711"/>
          <ac:spMkLst>
            <pc:docMk/>
            <pc:sldMk cId="676488018" sldId="354"/>
            <ac:spMk id="31" creationId="{8E67214B-0325-CFA5-9A2E-A116A55AB3B5}"/>
          </ac:spMkLst>
        </pc:spChg>
        <pc:spChg chg="mod">
          <ac:chgData name="tanishqa Chaudhary" userId="d6020b84-cff7-415a-ac0f-6780289c2254" providerId="ADAL" clId="{74858FFF-7B23-430E-A0EE-D60A6FEA32B3}" dt="2023-12-22T11:56:03.018" v="3020" actId="2711"/>
          <ac:spMkLst>
            <pc:docMk/>
            <pc:sldMk cId="676488018" sldId="354"/>
            <ac:spMk id="33" creationId="{52FC492B-58F3-D554-04EE-8769CB8716D0}"/>
          </ac:spMkLst>
        </pc:spChg>
        <pc:spChg chg="mod">
          <ac:chgData name="tanishqa Chaudhary" userId="d6020b84-cff7-415a-ac0f-6780289c2254" providerId="ADAL" clId="{74858FFF-7B23-430E-A0EE-D60A6FEA32B3}" dt="2023-12-22T11:56:03.018" v="3020" actId="2711"/>
          <ac:spMkLst>
            <pc:docMk/>
            <pc:sldMk cId="676488018" sldId="354"/>
            <ac:spMk id="35" creationId="{DD900116-CAB8-D900-B9A0-890302628510}"/>
          </ac:spMkLst>
        </pc:spChg>
        <pc:spChg chg="mod">
          <ac:chgData name="tanishqa Chaudhary" userId="d6020b84-cff7-415a-ac0f-6780289c2254" providerId="ADAL" clId="{74858FFF-7B23-430E-A0EE-D60A6FEA32B3}" dt="2023-12-22T11:56:03.018" v="3020" actId="2711"/>
          <ac:spMkLst>
            <pc:docMk/>
            <pc:sldMk cId="676488018" sldId="354"/>
            <ac:spMk id="37" creationId="{67C5810D-88D1-E861-DE7B-6A8399348714}"/>
          </ac:spMkLst>
        </pc:spChg>
        <pc:spChg chg="mod">
          <ac:chgData name="tanishqa Chaudhary" userId="d6020b84-cff7-415a-ac0f-6780289c2254" providerId="ADAL" clId="{74858FFF-7B23-430E-A0EE-D60A6FEA32B3}" dt="2023-12-22T11:56:03.018" v="3020" actId="2711"/>
          <ac:spMkLst>
            <pc:docMk/>
            <pc:sldMk cId="676488018" sldId="354"/>
            <ac:spMk id="39" creationId="{43BC8E0A-9A82-273F-A601-8C642D3E0CBA}"/>
          </ac:spMkLst>
        </pc:spChg>
        <pc:spChg chg="mod">
          <ac:chgData name="tanishqa Chaudhary" userId="d6020b84-cff7-415a-ac0f-6780289c2254" providerId="ADAL" clId="{74858FFF-7B23-430E-A0EE-D60A6FEA32B3}" dt="2024-01-05T11:49:06.929" v="3436" actId="165"/>
          <ac:spMkLst>
            <pc:docMk/>
            <pc:sldMk cId="676488018" sldId="354"/>
            <ac:spMk id="47" creationId="{79D2AFA0-7A4D-5F15-FDB5-024A2F16BB00}"/>
          </ac:spMkLst>
        </pc:spChg>
        <pc:spChg chg="mod">
          <ac:chgData name="tanishqa Chaudhary" userId="d6020b84-cff7-415a-ac0f-6780289c2254" providerId="ADAL" clId="{74858FFF-7B23-430E-A0EE-D60A6FEA32B3}" dt="2024-01-05T11:49:06.929" v="3436" actId="165"/>
          <ac:spMkLst>
            <pc:docMk/>
            <pc:sldMk cId="676488018" sldId="354"/>
            <ac:spMk id="48" creationId="{A2BE8CA7-9A0F-B69D-03B2-B3EBCA2E8CF4}"/>
          </ac:spMkLst>
        </pc:spChg>
        <pc:spChg chg="mod">
          <ac:chgData name="tanishqa Chaudhary" userId="d6020b84-cff7-415a-ac0f-6780289c2254" providerId="ADAL" clId="{74858FFF-7B23-430E-A0EE-D60A6FEA32B3}" dt="2024-01-05T11:49:06.929" v="3436" actId="165"/>
          <ac:spMkLst>
            <pc:docMk/>
            <pc:sldMk cId="676488018" sldId="354"/>
            <ac:spMk id="49" creationId="{C78A1C60-6040-D6E8-BADB-D1153F649238}"/>
          </ac:spMkLst>
        </pc:spChg>
        <pc:spChg chg="mod">
          <ac:chgData name="tanishqa Chaudhary" userId="d6020b84-cff7-415a-ac0f-6780289c2254" providerId="ADAL" clId="{74858FFF-7B23-430E-A0EE-D60A6FEA32B3}" dt="2024-01-05T11:49:06.929" v="3436" actId="165"/>
          <ac:spMkLst>
            <pc:docMk/>
            <pc:sldMk cId="676488018" sldId="354"/>
            <ac:spMk id="50" creationId="{58D57558-B7A9-E61D-4D2D-6E25D748294D}"/>
          </ac:spMkLst>
        </pc:spChg>
        <pc:spChg chg="mod">
          <ac:chgData name="tanishqa Chaudhary" userId="d6020b84-cff7-415a-ac0f-6780289c2254" providerId="ADAL" clId="{74858FFF-7B23-430E-A0EE-D60A6FEA32B3}" dt="2024-01-05T11:49:06.929" v="3436" actId="165"/>
          <ac:spMkLst>
            <pc:docMk/>
            <pc:sldMk cId="676488018" sldId="354"/>
            <ac:spMk id="51" creationId="{21075218-4701-471B-A374-2BD2E188FE28}"/>
          </ac:spMkLst>
        </pc:spChg>
        <pc:spChg chg="mod">
          <ac:chgData name="tanishqa Chaudhary" userId="d6020b84-cff7-415a-ac0f-6780289c2254" providerId="ADAL" clId="{74858FFF-7B23-430E-A0EE-D60A6FEA32B3}" dt="2024-01-05T11:49:06.929" v="3436" actId="165"/>
          <ac:spMkLst>
            <pc:docMk/>
            <pc:sldMk cId="676488018" sldId="354"/>
            <ac:spMk id="52" creationId="{47BA51DC-9E1F-94ED-7A8D-703189B75A68}"/>
          </ac:spMkLst>
        </pc:spChg>
        <pc:spChg chg="mod">
          <ac:chgData name="tanishqa Chaudhary" userId="d6020b84-cff7-415a-ac0f-6780289c2254" providerId="ADAL" clId="{74858FFF-7B23-430E-A0EE-D60A6FEA32B3}" dt="2024-01-05T11:49:06.929" v="3436" actId="165"/>
          <ac:spMkLst>
            <pc:docMk/>
            <pc:sldMk cId="676488018" sldId="354"/>
            <ac:spMk id="53" creationId="{6CB07120-AE4C-36AD-505E-734AB877D487}"/>
          </ac:spMkLst>
        </pc:spChg>
        <pc:spChg chg="mod">
          <ac:chgData name="tanishqa Chaudhary" userId="d6020b84-cff7-415a-ac0f-6780289c2254" providerId="ADAL" clId="{74858FFF-7B23-430E-A0EE-D60A6FEA32B3}" dt="2024-01-05T11:49:06.929" v="3436" actId="165"/>
          <ac:spMkLst>
            <pc:docMk/>
            <pc:sldMk cId="676488018" sldId="354"/>
            <ac:spMk id="54" creationId="{A8D1C9E1-72EC-241A-7905-DB2B4D40919F}"/>
          </ac:spMkLst>
        </pc:spChg>
        <pc:spChg chg="mod">
          <ac:chgData name="tanishqa Chaudhary" userId="d6020b84-cff7-415a-ac0f-6780289c2254" providerId="ADAL" clId="{74858FFF-7B23-430E-A0EE-D60A6FEA32B3}" dt="2024-01-05T11:49:06.929" v="3436" actId="165"/>
          <ac:spMkLst>
            <pc:docMk/>
            <pc:sldMk cId="676488018" sldId="354"/>
            <ac:spMk id="55" creationId="{A3C04852-246A-84F3-64BD-441FF06D8758}"/>
          </ac:spMkLst>
        </pc:spChg>
        <pc:spChg chg="mod">
          <ac:chgData name="tanishqa Chaudhary" userId="d6020b84-cff7-415a-ac0f-6780289c2254" providerId="ADAL" clId="{74858FFF-7B23-430E-A0EE-D60A6FEA32B3}" dt="2024-01-05T11:49:06.929" v="3436" actId="165"/>
          <ac:spMkLst>
            <pc:docMk/>
            <pc:sldMk cId="676488018" sldId="354"/>
            <ac:spMk id="56" creationId="{5DC8D0D4-E385-9A2A-FE00-7F07C03019D4}"/>
          </ac:spMkLst>
        </pc:spChg>
        <pc:grpChg chg="add mod">
          <ac:chgData name="tanishqa Chaudhary" userId="d6020b84-cff7-415a-ac0f-6780289c2254" providerId="ADAL" clId="{74858FFF-7B23-430E-A0EE-D60A6FEA32B3}" dt="2023-12-22T11:39:02.191" v="2500" actId="164"/>
          <ac:grpSpMkLst>
            <pc:docMk/>
            <pc:sldMk cId="676488018" sldId="354"/>
            <ac:grpSpMk id="2" creationId="{736EBEAE-8F73-5358-1B74-10769E164A6A}"/>
          </ac:grpSpMkLst>
        </pc:grpChg>
        <pc:grpChg chg="add mod">
          <ac:chgData name="tanishqa Chaudhary" userId="d6020b84-cff7-415a-ac0f-6780289c2254" providerId="ADAL" clId="{74858FFF-7B23-430E-A0EE-D60A6FEA32B3}" dt="2024-01-05T11:49:15.574" v="3439" actId="164"/>
          <ac:grpSpMkLst>
            <pc:docMk/>
            <pc:sldMk cId="676488018" sldId="354"/>
            <ac:grpSpMk id="3" creationId="{2529E8F6-C406-250A-9718-A9A2F1EC911A}"/>
          </ac:grpSpMkLst>
        </pc:grpChg>
        <pc:grpChg chg="add mod">
          <ac:chgData name="tanishqa Chaudhary" userId="d6020b84-cff7-415a-ac0f-6780289c2254" providerId="ADAL" clId="{74858FFF-7B23-430E-A0EE-D60A6FEA32B3}" dt="2023-12-22T11:39:02.191" v="2500" actId="164"/>
          <ac:grpSpMkLst>
            <pc:docMk/>
            <pc:sldMk cId="676488018" sldId="354"/>
            <ac:grpSpMk id="5" creationId="{B54ABDAB-66AF-42FB-A365-3F5E9E6A8C8B}"/>
          </ac:grpSpMkLst>
        </pc:grpChg>
        <pc:grpChg chg="add mod">
          <ac:chgData name="tanishqa Chaudhary" userId="d6020b84-cff7-415a-ac0f-6780289c2254" providerId="ADAL" clId="{74858FFF-7B23-430E-A0EE-D60A6FEA32B3}" dt="2023-12-22T11:39:02.191" v="2500" actId="164"/>
          <ac:grpSpMkLst>
            <pc:docMk/>
            <pc:sldMk cId="676488018" sldId="354"/>
            <ac:grpSpMk id="6" creationId="{E035CC21-2A3F-F449-42B0-2C484B61E9AB}"/>
          </ac:grpSpMkLst>
        </pc:grpChg>
        <pc:grpChg chg="add mod">
          <ac:chgData name="tanishqa Chaudhary" userId="d6020b84-cff7-415a-ac0f-6780289c2254" providerId="ADAL" clId="{74858FFF-7B23-430E-A0EE-D60A6FEA32B3}" dt="2023-12-22T11:39:02.191" v="2500" actId="164"/>
          <ac:grpSpMkLst>
            <pc:docMk/>
            <pc:sldMk cId="676488018" sldId="354"/>
            <ac:grpSpMk id="8" creationId="{C509563F-46CD-16F2-22EB-780832B8BA94}"/>
          </ac:grpSpMkLst>
        </pc:grpChg>
        <pc:grpChg chg="add mod">
          <ac:chgData name="tanishqa Chaudhary" userId="d6020b84-cff7-415a-ac0f-6780289c2254" providerId="ADAL" clId="{74858FFF-7B23-430E-A0EE-D60A6FEA32B3}" dt="2023-12-22T11:39:02.191" v="2500" actId="164"/>
          <ac:grpSpMkLst>
            <pc:docMk/>
            <pc:sldMk cId="676488018" sldId="354"/>
            <ac:grpSpMk id="9" creationId="{8CED806E-F3EB-751C-14A1-AB6074C895BF}"/>
          </ac:grpSpMkLst>
        </pc:grpChg>
        <pc:grpChg chg="add mod">
          <ac:chgData name="tanishqa Chaudhary" userId="d6020b84-cff7-415a-ac0f-6780289c2254" providerId="ADAL" clId="{74858FFF-7B23-430E-A0EE-D60A6FEA32B3}" dt="2023-12-22T11:43:56.984" v="2788" actId="1038"/>
          <ac:grpSpMkLst>
            <pc:docMk/>
            <pc:sldMk cId="676488018" sldId="354"/>
            <ac:grpSpMk id="11" creationId="{49A33268-2346-7C45-3058-68A95AFDBA5D}"/>
          </ac:grpSpMkLst>
        </pc:grpChg>
        <pc:grpChg chg="del">
          <ac:chgData name="tanishqa Chaudhary" userId="d6020b84-cff7-415a-ac0f-6780289c2254" providerId="ADAL" clId="{74858FFF-7B23-430E-A0EE-D60A6FEA32B3}" dt="2024-01-05T11:49:06.929" v="3436" actId="165"/>
          <ac:grpSpMkLst>
            <pc:docMk/>
            <pc:sldMk cId="676488018" sldId="354"/>
            <ac:grpSpMk id="36" creationId="{32DED09C-7529-C7F7-C686-EC6E061AD262}"/>
          </ac:grpSpMkLst>
        </pc:grpChg>
        <pc:grpChg chg="mod topLvl">
          <ac:chgData name="tanishqa Chaudhary" userId="d6020b84-cff7-415a-ac0f-6780289c2254" providerId="ADAL" clId="{74858FFF-7B23-430E-A0EE-D60A6FEA32B3}" dt="2024-01-05T11:49:15.574" v="3439" actId="164"/>
          <ac:grpSpMkLst>
            <pc:docMk/>
            <pc:sldMk cId="676488018" sldId="354"/>
            <ac:grpSpMk id="38" creationId="{113A16A9-8645-0852-0246-0D1E4263ECB6}"/>
          </ac:grpSpMkLst>
        </pc:grpChg>
        <pc:grpChg chg="mod topLvl">
          <ac:chgData name="tanishqa Chaudhary" userId="d6020b84-cff7-415a-ac0f-6780289c2254" providerId="ADAL" clId="{74858FFF-7B23-430E-A0EE-D60A6FEA32B3}" dt="2024-01-05T11:49:15.574" v="3439" actId="164"/>
          <ac:grpSpMkLst>
            <pc:docMk/>
            <pc:sldMk cId="676488018" sldId="354"/>
            <ac:grpSpMk id="40" creationId="{093B3045-6002-9414-AA90-FC31CE8C9AE0}"/>
          </ac:grpSpMkLst>
        </pc:grpChg>
        <pc:grpChg chg="mod topLvl">
          <ac:chgData name="tanishqa Chaudhary" userId="d6020b84-cff7-415a-ac0f-6780289c2254" providerId="ADAL" clId="{74858FFF-7B23-430E-A0EE-D60A6FEA32B3}" dt="2024-01-05T11:49:15.574" v="3439" actId="164"/>
          <ac:grpSpMkLst>
            <pc:docMk/>
            <pc:sldMk cId="676488018" sldId="354"/>
            <ac:grpSpMk id="41" creationId="{603146EA-D72B-AF96-657C-17623A37E98A}"/>
          </ac:grpSpMkLst>
        </pc:grpChg>
        <pc:grpChg chg="mod topLvl">
          <ac:chgData name="tanishqa Chaudhary" userId="d6020b84-cff7-415a-ac0f-6780289c2254" providerId="ADAL" clId="{74858FFF-7B23-430E-A0EE-D60A6FEA32B3}" dt="2024-01-05T11:49:15.574" v="3439" actId="164"/>
          <ac:grpSpMkLst>
            <pc:docMk/>
            <pc:sldMk cId="676488018" sldId="354"/>
            <ac:grpSpMk id="42" creationId="{F94E402B-262B-1E67-FDF4-5258B3C95EDE}"/>
          </ac:grpSpMkLst>
        </pc:grpChg>
        <pc:grpChg chg="mod topLvl">
          <ac:chgData name="tanishqa Chaudhary" userId="d6020b84-cff7-415a-ac0f-6780289c2254" providerId="ADAL" clId="{74858FFF-7B23-430E-A0EE-D60A6FEA32B3}" dt="2024-01-05T11:49:15.574" v="3439" actId="164"/>
          <ac:grpSpMkLst>
            <pc:docMk/>
            <pc:sldMk cId="676488018" sldId="354"/>
            <ac:grpSpMk id="43" creationId="{5A54CE8C-7309-A6D0-9188-CF346E876F75}"/>
          </ac:grpSpMkLst>
        </pc:grpChg>
        <pc:picChg chg="add del mod">
          <ac:chgData name="tanishqa Chaudhary" userId="d6020b84-cff7-415a-ac0f-6780289c2254" providerId="ADAL" clId="{74858FFF-7B23-430E-A0EE-D60A6FEA32B3}" dt="2023-12-12T11:21:30.471" v="345" actId="478"/>
          <ac:picMkLst>
            <pc:docMk/>
            <pc:sldMk cId="676488018" sldId="354"/>
            <ac:picMk id="2" creationId="{93CC6C0A-56C8-3859-177E-BD56345DD68B}"/>
          </ac:picMkLst>
        </pc:picChg>
        <pc:picChg chg="add mod">
          <ac:chgData name="tanishqa Chaudhary" userId="d6020b84-cff7-415a-ac0f-6780289c2254" providerId="ADAL" clId="{74858FFF-7B23-430E-A0EE-D60A6FEA32B3}" dt="2023-12-12T11:21:31.184" v="346"/>
          <ac:picMkLst>
            <pc:docMk/>
            <pc:sldMk cId="676488018" sldId="354"/>
            <ac:picMk id="5" creationId="{D998596B-3841-AA98-17A3-0C15937A091E}"/>
          </ac:picMkLst>
        </pc:picChg>
        <pc:picChg chg="mod">
          <ac:chgData name="tanishqa Chaudhary" userId="d6020b84-cff7-415a-ac0f-6780289c2254" providerId="ADAL" clId="{74858FFF-7B23-430E-A0EE-D60A6FEA32B3}" dt="2023-12-22T11:39:30.757" v="2569" actId="1038"/>
          <ac:picMkLst>
            <pc:docMk/>
            <pc:sldMk cId="676488018" sldId="354"/>
            <ac:picMk id="10" creationId="{7808F7BB-5FF4-A129-80D3-94E4D62DE0DA}"/>
          </ac:picMkLst>
        </pc:picChg>
        <pc:cxnChg chg="del">
          <ac:chgData name="tanishqa Chaudhary" userId="d6020b84-cff7-415a-ac0f-6780289c2254" providerId="ADAL" clId="{74858FFF-7B23-430E-A0EE-D60A6FEA32B3}" dt="2023-12-18T07:32:02.339" v="1047" actId="478"/>
          <ac:cxnSpMkLst>
            <pc:docMk/>
            <pc:sldMk cId="676488018" sldId="354"/>
            <ac:cxnSpMk id="10" creationId="{93684236-C432-6C85-42B0-2F4F0D0CD4D3}"/>
          </ac:cxnSpMkLst>
        </pc:cxnChg>
        <pc:extLst>
          <p:ext xmlns:p="http://schemas.openxmlformats.org/presentationml/2006/main" uri="{D6D511B9-2390-475A-947B-AFAB55BFBCF1}">
            <pc226:cmChg xmlns:pc226="http://schemas.microsoft.com/office/powerpoint/2022/06/main/command" chg="add mod">
              <pc226:chgData name="tanishqa Chaudhary" userId="d6020b84-cff7-415a-ac0f-6780289c2254" providerId="ADAL" clId="{74858FFF-7B23-430E-A0EE-D60A6FEA32B3}" dt="2023-12-12T11:25:49.114" v="360" actId="2056"/>
              <pc2:cmMkLst xmlns:pc2="http://schemas.microsoft.com/office/powerpoint/2019/9/main/command">
                <pc:docMk/>
                <pc:sldMk cId="676488018" sldId="354"/>
                <pc2:cmMk id="{6D73803D-F386-461E-977E-4CFA00A64EF2}"/>
              </pc2:cmMkLst>
            </pc226:cmChg>
            <pc226:cmChg xmlns:pc226="http://schemas.microsoft.com/office/powerpoint/2022/06/main/command" chg="mod modRxn">
              <pc226:chgData name="tanishqa Chaudhary" userId="d6020b84-cff7-415a-ac0f-6780289c2254" providerId="ADAL" clId="{74858FFF-7B23-430E-A0EE-D60A6FEA32B3}" dt="2023-12-22T13:04:15.323" v="3155"/>
              <pc2:cmMkLst xmlns:pc2="http://schemas.microsoft.com/office/powerpoint/2019/9/main/command">
                <pc:docMk/>
                <pc:sldMk cId="676488018" sldId="354"/>
                <pc2:cmMk id="{97DAA476-72DB-4022-9A05-30EBFEF3230E}"/>
              </pc2:cmMkLst>
            </pc226:cmChg>
            <pc226:cmChg xmlns:pc226="http://schemas.microsoft.com/office/powerpoint/2022/06/main/command" chg="add del">
              <pc226:chgData name="tanishqa Chaudhary" userId="d6020b84-cff7-415a-ac0f-6780289c2254" providerId="ADAL" clId="{74858FFF-7B23-430E-A0EE-D60A6FEA32B3}" dt="2023-12-12T11:21:34.144" v="347"/>
              <pc2:cmMkLst xmlns:pc2="http://schemas.microsoft.com/office/powerpoint/2019/9/main/command">
                <pc:docMk/>
                <pc:sldMk cId="676488018" sldId="354"/>
                <pc2:cmMk id="{49D3D0A4-0FA4-40A8-B1FB-2623DF0B4043}"/>
              </pc2:cmMkLst>
              <pc226:cmRplyChg chg="add">
                <pc226:chgData name="tanishqa Chaudhary" userId="d6020b84-cff7-415a-ac0f-6780289c2254" providerId="ADAL" clId="{74858FFF-7B23-430E-A0EE-D60A6FEA32B3}" dt="2023-12-12T07:46:32.252" v="61"/>
                <pc2:cmRplyMkLst xmlns:pc2="http://schemas.microsoft.com/office/powerpoint/2019/9/main/command">
                  <pc:docMk/>
                  <pc:sldMk cId="676488018" sldId="354"/>
                  <pc2:cmMk id="{49D3D0A4-0FA4-40A8-B1FB-2623DF0B4043}"/>
                  <pc2:cmRplyMk id="{1A233D94-469E-4B1F-BFB8-3C3EAD8ABF79}"/>
                </pc2:cmRplyMkLst>
              </pc226:cmRplyChg>
            </pc226:cmChg>
            <pc226:cmChg xmlns:pc226="http://schemas.microsoft.com/office/powerpoint/2022/06/main/command" chg="mod modRxn">
              <pc226:chgData name="tanishqa Chaudhary" userId="d6020b84-cff7-415a-ac0f-6780289c2254" providerId="ADAL" clId="{74858FFF-7B23-430E-A0EE-D60A6FEA32B3}" dt="2023-12-18T06:48:23.952" v="746"/>
              <pc2:cmMkLst xmlns:pc2="http://schemas.microsoft.com/office/powerpoint/2019/9/main/command">
                <pc:docMk/>
                <pc:sldMk cId="676488018" sldId="354"/>
                <pc2:cmMk id="{CBB478A8-FAE4-491E-BF29-009B9D1961D8}"/>
              </pc2:cmMkLst>
            </pc226:cmChg>
            <pc226:cmChg xmlns:pc226="http://schemas.microsoft.com/office/powerpoint/2022/06/main/command" chg="mod modRxn">
              <pc226:chgData name="tanishqa Chaudhary" userId="d6020b84-cff7-415a-ac0f-6780289c2254" providerId="ADAL" clId="{74858FFF-7B23-430E-A0EE-D60A6FEA32B3}" dt="2023-12-22T13:04:16.839" v="3156"/>
              <pc2:cmMkLst xmlns:pc2="http://schemas.microsoft.com/office/powerpoint/2019/9/main/command">
                <pc:docMk/>
                <pc:sldMk cId="676488018" sldId="354"/>
                <pc2:cmMk id="{3FDA06D8-3A6D-4B1D-8938-A767D5604DEB}"/>
              </pc2:cmMkLst>
            </pc226:cmChg>
          </p:ext>
        </pc:extLst>
      </pc:sldChg>
      <pc:sldChg chg="addSp delSp modSp mod addCm delCm modCm modNotes">
        <pc:chgData name="tanishqa Chaudhary" userId="d6020b84-cff7-415a-ac0f-6780289c2254" providerId="ADAL" clId="{74858FFF-7B23-430E-A0EE-D60A6FEA32B3}" dt="2024-01-05T11:49:33.345" v="3443" actId="164"/>
        <pc:sldMkLst>
          <pc:docMk/>
          <pc:sldMk cId="1732957798" sldId="355"/>
        </pc:sldMkLst>
        <pc:spChg chg="add del">
          <ac:chgData name="tanishqa Chaudhary" userId="d6020b84-cff7-415a-ac0f-6780289c2254" providerId="ADAL" clId="{74858FFF-7B23-430E-A0EE-D60A6FEA32B3}" dt="2023-12-12T07:48:28.838" v="65"/>
          <ac:spMkLst>
            <pc:docMk/>
            <pc:sldMk cId="1732957798" sldId="355"/>
            <ac:spMk id="2" creationId="{4086390C-5638-025E-84D8-7ACE8148B31F}"/>
          </ac:spMkLst>
        </pc:spChg>
        <pc:spChg chg="add del">
          <ac:chgData name="tanishqa Chaudhary" userId="d6020b84-cff7-415a-ac0f-6780289c2254" providerId="ADAL" clId="{74858FFF-7B23-430E-A0EE-D60A6FEA32B3}" dt="2023-12-12T10:20:30.473" v="288"/>
          <ac:spMkLst>
            <pc:docMk/>
            <pc:sldMk cId="1732957798" sldId="355"/>
            <ac:spMk id="2" creationId="{CA8379AA-A148-B913-2EBB-2D5D67296B62}"/>
          </ac:spMkLst>
        </pc:spChg>
        <pc:spChg chg="mod">
          <ac:chgData name="tanishqa Chaudhary" userId="d6020b84-cff7-415a-ac0f-6780289c2254" providerId="ADAL" clId="{74858FFF-7B23-430E-A0EE-D60A6FEA32B3}" dt="2023-12-22T11:58:31.614" v="3080" actId="12789"/>
          <ac:spMkLst>
            <pc:docMk/>
            <pc:sldMk cId="1732957798" sldId="355"/>
            <ac:spMk id="3" creationId="{10A8F081-85E4-E2E2-21FE-878FC01ABA10}"/>
          </ac:spMkLst>
        </pc:spChg>
        <pc:spChg chg="mod">
          <ac:chgData name="tanishqa Chaudhary" userId="d6020b84-cff7-415a-ac0f-6780289c2254" providerId="ADAL" clId="{74858FFF-7B23-430E-A0EE-D60A6FEA32B3}" dt="2023-12-22T11:58:31.614" v="3080" actId="12789"/>
          <ac:spMkLst>
            <pc:docMk/>
            <pc:sldMk cId="1732957798" sldId="355"/>
            <ac:spMk id="4" creationId="{0B5C5B88-FB70-D720-F1B7-B382840E88D1}"/>
          </ac:spMkLst>
        </pc:spChg>
        <pc:spChg chg="mod">
          <ac:chgData name="tanishqa Chaudhary" userId="d6020b84-cff7-415a-ac0f-6780289c2254" providerId="ADAL" clId="{74858FFF-7B23-430E-A0EE-D60A6FEA32B3}" dt="2024-01-05T11:49:25.065" v="3440" actId="165"/>
          <ac:spMkLst>
            <pc:docMk/>
            <pc:sldMk cId="1732957798" sldId="355"/>
            <ac:spMk id="8" creationId="{60FACC5C-5BA3-D684-C312-78BD1D4D7549}"/>
          </ac:spMkLst>
        </pc:spChg>
        <pc:spChg chg="mod">
          <ac:chgData name="tanishqa Chaudhary" userId="d6020b84-cff7-415a-ac0f-6780289c2254" providerId="ADAL" clId="{74858FFF-7B23-430E-A0EE-D60A6FEA32B3}" dt="2024-01-05T11:49:25.065" v="3440" actId="165"/>
          <ac:spMkLst>
            <pc:docMk/>
            <pc:sldMk cId="1732957798" sldId="355"/>
            <ac:spMk id="11" creationId="{7CF7CC92-8E2D-FFA9-9C4D-790FEDBE590C}"/>
          </ac:spMkLst>
        </pc:spChg>
        <pc:spChg chg="mod">
          <ac:chgData name="tanishqa Chaudhary" userId="d6020b84-cff7-415a-ac0f-6780289c2254" providerId="ADAL" clId="{74858FFF-7B23-430E-A0EE-D60A6FEA32B3}" dt="2024-01-05T11:49:25.065" v="3440" actId="165"/>
          <ac:spMkLst>
            <pc:docMk/>
            <pc:sldMk cId="1732957798" sldId="355"/>
            <ac:spMk id="12" creationId="{514A7146-D240-BB36-436F-6C9A80094610}"/>
          </ac:spMkLst>
        </pc:spChg>
        <pc:spChg chg="mod">
          <ac:chgData name="tanishqa Chaudhary" userId="d6020b84-cff7-415a-ac0f-6780289c2254" providerId="ADAL" clId="{74858FFF-7B23-430E-A0EE-D60A6FEA32B3}" dt="2024-01-05T11:49:25.065" v="3440" actId="165"/>
          <ac:spMkLst>
            <pc:docMk/>
            <pc:sldMk cId="1732957798" sldId="355"/>
            <ac:spMk id="13" creationId="{55B9FE58-75C4-6644-4D06-788C949D48FE}"/>
          </ac:spMkLst>
        </pc:spChg>
        <pc:spChg chg="mod">
          <ac:chgData name="tanishqa Chaudhary" userId="d6020b84-cff7-415a-ac0f-6780289c2254" providerId="ADAL" clId="{74858FFF-7B23-430E-A0EE-D60A6FEA32B3}" dt="2024-01-05T11:49:25.065" v="3440" actId="165"/>
          <ac:spMkLst>
            <pc:docMk/>
            <pc:sldMk cId="1732957798" sldId="355"/>
            <ac:spMk id="14" creationId="{F044F341-AD8D-3E12-262C-CFDAFE0D0339}"/>
          </ac:spMkLst>
        </pc:spChg>
        <pc:spChg chg="mod">
          <ac:chgData name="tanishqa Chaudhary" userId="d6020b84-cff7-415a-ac0f-6780289c2254" providerId="ADAL" clId="{74858FFF-7B23-430E-A0EE-D60A6FEA32B3}" dt="2024-01-05T11:49:25.065" v="3440" actId="165"/>
          <ac:spMkLst>
            <pc:docMk/>
            <pc:sldMk cId="1732957798" sldId="355"/>
            <ac:spMk id="15" creationId="{6241428C-463A-EEBC-294B-C2C2A4372EF9}"/>
          </ac:spMkLst>
        </pc:spChg>
        <pc:spChg chg="mod">
          <ac:chgData name="tanishqa Chaudhary" userId="d6020b84-cff7-415a-ac0f-6780289c2254" providerId="ADAL" clId="{74858FFF-7B23-430E-A0EE-D60A6FEA32B3}" dt="2023-12-22T11:58:31.614" v="3080" actId="12789"/>
          <ac:spMkLst>
            <pc:docMk/>
            <pc:sldMk cId="1732957798" sldId="355"/>
            <ac:spMk id="22" creationId="{00650EC1-B9EF-B585-55DA-7452301F6F98}"/>
          </ac:spMkLst>
        </pc:spChg>
        <pc:spChg chg="mod">
          <ac:chgData name="tanishqa Chaudhary" userId="d6020b84-cff7-415a-ac0f-6780289c2254" providerId="ADAL" clId="{74858FFF-7B23-430E-A0EE-D60A6FEA32B3}" dt="2024-01-05T11:49:25.065" v="3440" actId="165"/>
          <ac:spMkLst>
            <pc:docMk/>
            <pc:sldMk cId="1732957798" sldId="355"/>
            <ac:spMk id="31" creationId="{8E67214B-0325-CFA5-9A2E-A116A55AB3B5}"/>
          </ac:spMkLst>
        </pc:spChg>
        <pc:spChg chg="mod">
          <ac:chgData name="tanishqa Chaudhary" userId="d6020b84-cff7-415a-ac0f-6780289c2254" providerId="ADAL" clId="{74858FFF-7B23-430E-A0EE-D60A6FEA32B3}" dt="2024-01-05T11:49:25.065" v="3440" actId="165"/>
          <ac:spMkLst>
            <pc:docMk/>
            <pc:sldMk cId="1732957798" sldId="355"/>
            <ac:spMk id="33" creationId="{52FC492B-58F3-D554-04EE-8769CB8716D0}"/>
          </ac:spMkLst>
        </pc:spChg>
        <pc:spChg chg="mod">
          <ac:chgData name="tanishqa Chaudhary" userId="d6020b84-cff7-415a-ac0f-6780289c2254" providerId="ADAL" clId="{74858FFF-7B23-430E-A0EE-D60A6FEA32B3}" dt="2024-01-05T11:49:25.065" v="3440" actId="165"/>
          <ac:spMkLst>
            <pc:docMk/>
            <pc:sldMk cId="1732957798" sldId="355"/>
            <ac:spMk id="35" creationId="{DD900116-CAB8-D900-B9A0-890302628510}"/>
          </ac:spMkLst>
        </pc:spChg>
        <pc:spChg chg="mod">
          <ac:chgData name="tanishqa Chaudhary" userId="d6020b84-cff7-415a-ac0f-6780289c2254" providerId="ADAL" clId="{74858FFF-7B23-430E-A0EE-D60A6FEA32B3}" dt="2024-01-05T11:49:25.065" v="3440" actId="165"/>
          <ac:spMkLst>
            <pc:docMk/>
            <pc:sldMk cId="1732957798" sldId="355"/>
            <ac:spMk id="37" creationId="{67C5810D-88D1-E861-DE7B-6A8399348714}"/>
          </ac:spMkLst>
        </pc:spChg>
        <pc:spChg chg="mod">
          <ac:chgData name="tanishqa Chaudhary" userId="d6020b84-cff7-415a-ac0f-6780289c2254" providerId="ADAL" clId="{74858FFF-7B23-430E-A0EE-D60A6FEA32B3}" dt="2024-01-05T11:49:25.065" v="3440" actId="165"/>
          <ac:spMkLst>
            <pc:docMk/>
            <pc:sldMk cId="1732957798" sldId="355"/>
            <ac:spMk id="39" creationId="{43BC8E0A-9A82-273F-A601-8C642D3E0CBA}"/>
          </ac:spMkLst>
        </pc:spChg>
        <pc:spChg chg="mod">
          <ac:chgData name="tanishqa Chaudhary" userId="d6020b84-cff7-415a-ac0f-6780289c2254" providerId="ADAL" clId="{74858FFF-7B23-430E-A0EE-D60A6FEA32B3}" dt="2024-01-05T11:49:25.065" v="3440" actId="165"/>
          <ac:spMkLst>
            <pc:docMk/>
            <pc:sldMk cId="1732957798" sldId="355"/>
            <ac:spMk id="41" creationId="{61D59E59-34ED-55B3-F22C-E9DD8FCD272C}"/>
          </ac:spMkLst>
        </pc:spChg>
        <pc:grpChg chg="add mod topLvl">
          <ac:chgData name="tanishqa Chaudhary" userId="d6020b84-cff7-415a-ac0f-6780289c2254" providerId="ADAL" clId="{74858FFF-7B23-430E-A0EE-D60A6FEA32B3}" dt="2024-01-05T11:49:33.345" v="3443" actId="164"/>
          <ac:grpSpMkLst>
            <pc:docMk/>
            <pc:sldMk cId="1732957798" sldId="355"/>
            <ac:grpSpMk id="2" creationId="{118C32C4-9795-A958-82C5-E262146B1D93}"/>
          </ac:grpSpMkLst>
        </pc:grpChg>
        <pc:grpChg chg="add mod topLvl">
          <ac:chgData name="tanishqa Chaudhary" userId="d6020b84-cff7-415a-ac0f-6780289c2254" providerId="ADAL" clId="{74858FFF-7B23-430E-A0EE-D60A6FEA32B3}" dt="2024-01-05T11:49:33.345" v="3443" actId="164"/>
          <ac:grpSpMkLst>
            <pc:docMk/>
            <pc:sldMk cId="1732957798" sldId="355"/>
            <ac:grpSpMk id="5" creationId="{565DA53D-4530-2C95-6187-9ED7C471066F}"/>
          </ac:grpSpMkLst>
        </pc:grpChg>
        <pc:grpChg chg="add mod topLvl">
          <ac:chgData name="tanishqa Chaudhary" userId="d6020b84-cff7-415a-ac0f-6780289c2254" providerId="ADAL" clId="{74858FFF-7B23-430E-A0EE-D60A6FEA32B3}" dt="2024-01-05T11:49:33.345" v="3443" actId="164"/>
          <ac:grpSpMkLst>
            <pc:docMk/>
            <pc:sldMk cId="1732957798" sldId="355"/>
            <ac:grpSpMk id="6" creationId="{A442F1CE-3332-D688-032B-4CDDED2DAD7E}"/>
          </ac:grpSpMkLst>
        </pc:grpChg>
        <pc:grpChg chg="add mod topLvl">
          <ac:chgData name="tanishqa Chaudhary" userId="d6020b84-cff7-415a-ac0f-6780289c2254" providerId="ADAL" clId="{74858FFF-7B23-430E-A0EE-D60A6FEA32B3}" dt="2024-01-05T11:49:33.345" v="3443" actId="164"/>
          <ac:grpSpMkLst>
            <pc:docMk/>
            <pc:sldMk cId="1732957798" sldId="355"/>
            <ac:grpSpMk id="7" creationId="{BDC91D25-72A5-F382-8EBF-BA8577C4333B}"/>
          </ac:grpSpMkLst>
        </pc:grpChg>
        <pc:grpChg chg="add mod topLvl">
          <ac:chgData name="tanishqa Chaudhary" userId="d6020b84-cff7-415a-ac0f-6780289c2254" providerId="ADAL" clId="{74858FFF-7B23-430E-A0EE-D60A6FEA32B3}" dt="2024-01-05T11:49:33.345" v="3443" actId="164"/>
          <ac:grpSpMkLst>
            <pc:docMk/>
            <pc:sldMk cId="1732957798" sldId="355"/>
            <ac:grpSpMk id="9" creationId="{6BA5A61B-A772-9AB7-9739-96C13BAF2025}"/>
          </ac:grpSpMkLst>
        </pc:grpChg>
        <pc:grpChg chg="add del mod">
          <ac:chgData name="tanishqa Chaudhary" userId="d6020b84-cff7-415a-ac0f-6780289c2254" providerId="ADAL" clId="{74858FFF-7B23-430E-A0EE-D60A6FEA32B3}" dt="2024-01-05T11:49:25.065" v="3440" actId="165"/>
          <ac:grpSpMkLst>
            <pc:docMk/>
            <pc:sldMk cId="1732957798" sldId="355"/>
            <ac:grpSpMk id="10" creationId="{684D2D0C-1068-24AF-D2EF-6B27ED431DA3}"/>
          </ac:grpSpMkLst>
        </pc:grpChg>
        <pc:grpChg chg="add mod topLvl">
          <ac:chgData name="tanishqa Chaudhary" userId="d6020b84-cff7-415a-ac0f-6780289c2254" providerId="ADAL" clId="{74858FFF-7B23-430E-A0EE-D60A6FEA32B3}" dt="2024-01-05T11:49:33.345" v="3443" actId="164"/>
          <ac:grpSpMkLst>
            <pc:docMk/>
            <pc:sldMk cId="1732957798" sldId="355"/>
            <ac:grpSpMk id="17" creationId="{8CF90D1E-E643-5250-892E-894ABFFD2037}"/>
          </ac:grpSpMkLst>
        </pc:grpChg>
        <pc:grpChg chg="add mod">
          <ac:chgData name="tanishqa Chaudhary" userId="d6020b84-cff7-415a-ac0f-6780289c2254" providerId="ADAL" clId="{74858FFF-7B23-430E-A0EE-D60A6FEA32B3}" dt="2024-01-05T11:49:33.345" v="3443" actId="164"/>
          <ac:grpSpMkLst>
            <pc:docMk/>
            <pc:sldMk cId="1732957798" sldId="355"/>
            <ac:grpSpMk id="18" creationId="{8569E92E-30F0-564D-A6AC-C42A51774C2A}"/>
          </ac:grpSpMkLst>
        </pc:grpChg>
        <pc:picChg chg="add del mod ord">
          <ac:chgData name="tanishqa Chaudhary" userId="d6020b84-cff7-415a-ac0f-6780289c2254" providerId="ADAL" clId="{74858FFF-7B23-430E-A0EE-D60A6FEA32B3}" dt="2023-12-12T10:20:25.199" v="284" actId="478"/>
          <ac:picMkLst>
            <pc:docMk/>
            <pc:sldMk cId="1732957798" sldId="355"/>
            <ac:picMk id="5" creationId="{6E73B4B8-FDFB-5BC9-EC69-70A249E44DBD}"/>
          </ac:picMkLst>
        </pc:picChg>
        <pc:picChg chg="add mod ord modCrop">
          <ac:chgData name="tanishqa Chaudhary" userId="d6020b84-cff7-415a-ac0f-6780289c2254" providerId="ADAL" clId="{74858FFF-7B23-430E-A0EE-D60A6FEA32B3}" dt="2023-12-12T10:21:12.092" v="296" actId="167"/>
          <ac:picMkLst>
            <pc:docMk/>
            <pc:sldMk cId="1732957798" sldId="355"/>
            <ac:picMk id="6" creationId="{B5E861E9-0C4F-3296-9BE1-A725BE7E5FC4}"/>
          </ac:picMkLst>
        </pc:picChg>
        <pc:picChg chg="mod">
          <ac:chgData name="tanishqa Chaudhary" userId="d6020b84-cff7-415a-ac0f-6780289c2254" providerId="ADAL" clId="{74858FFF-7B23-430E-A0EE-D60A6FEA32B3}" dt="2023-12-22T11:58:39.523" v="3081" actId="12789"/>
          <ac:picMkLst>
            <pc:docMk/>
            <pc:sldMk cId="1732957798" sldId="355"/>
            <ac:picMk id="16" creationId="{5E9350DE-5D80-3E44-47A1-A314BF3A3E72}"/>
          </ac:picMkLst>
        </pc:picChg>
        <pc:cxnChg chg="del">
          <ac:chgData name="tanishqa Chaudhary" userId="d6020b84-cff7-415a-ac0f-6780289c2254" providerId="ADAL" clId="{74858FFF-7B23-430E-A0EE-D60A6FEA32B3}" dt="2023-12-18T07:32:07.410" v="1048" actId="478"/>
          <ac:cxnSpMkLst>
            <pc:docMk/>
            <pc:sldMk cId="1732957798" sldId="355"/>
            <ac:cxnSpMk id="10" creationId="{93684236-C432-6C85-42B0-2F4F0D0CD4D3}"/>
          </ac:cxnSpMkLst>
        </pc:cxnChg>
        <pc:extLst>
          <p:ext xmlns:p="http://schemas.openxmlformats.org/presentationml/2006/main" uri="{D6D511B9-2390-475A-947B-AFAB55BFBCF1}">
            <pc226:cmChg xmlns:pc226="http://schemas.microsoft.com/office/powerpoint/2022/06/main/command" chg="add mod">
              <pc226:chgData name="tanishqa Chaudhary" userId="d6020b84-cff7-415a-ac0f-6780289c2254" providerId="ADAL" clId="{74858FFF-7B23-430E-A0EE-D60A6FEA32B3}" dt="2023-12-12T11:22:59.458" v="353"/>
              <pc2:cmMkLst xmlns:pc2="http://schemas.microsoft.com/office/powerpoint/2019/9/main/command">
                <pc:docMk/>
                <pc:sldMk cId="1732957798" sldId="355"/>
                <pc2:cmMk id="{78472D70-56E4-4D12-8D60-45B9FC135952}"/>
              </pc2:cmMkLst>
              <pc226:cmRplyChg chg="add">
                <pc226:chgData name="tanishqa Chaudhary" userId="d6020b84-cff7-415a-ac0f-6780289c2254" providerId="ADAL" clId="{74858FFF-7B23-430E-A0EE-D60A6FEA32B3}" dt="2023-12-12T11:22:59.458" v="353"/>
                <pc2:cmRplyMkLst xmlns:pc2="http://schemas.microsoft.com/office/powerpoint/2019/9/main/command">
                  <pc:docMk/>
                  <pc:sldMk cId="1732957798" sldId="355"/>
                  <pc2:cmMk id="{78472D70-56E4-4D12-8D60-45B9FC135952}"/>
                  <pc2:cmRplyMk id="{87780D95-55EE-47A4-96F7-4E77F0338511}"/>
                </pc2:cmRplyMkLst>
              </pc226:cmRplyChg>
            </pc226:cmChg>
            <pc226:cmChg xmlns:pc226="http://schemas.microsoft.com/office/powerpoint/2022/06/main/command" chg="add del">
              <pc226:chgData name="tanishqa Chaudhary" userId="d6020b84-cff7-415a-ac0f-6780289c2254" providerId="ADAL" clId="{74858FFF-7B23-430E-A0EE-D60A6FEA32B3}" dt="2023-12-12T10:21:32.750" v="301"/>
              <pc2:cmMkLst xmlns:pc2="http://schemas.microsoft.com/office/powerpoint/2019/9/main/command">
                <pc:docMk/>
                <pc:sldMk cId="1732957798" sldId="355"/>
                <pc2:cmMk id="{12E1447F-3B8D-4371-A991-6B45D8987371}"/>
              </pc2:cmMkLst>
              <pc226:cmRplyChg chg="add">
                <pc226:chgData name="tanishqa Chaudhary" userId="d6020b84-cff7-415a-ac0f-6780289c2254" providerId="ADAL" clId="{74858FFF-7B23-430E-A0EE-D60A6FEA32B3}" dt="2023-12-12T07:50:10.761" v="85"/>
                <pc2:cmRplyMkLst xmlns:pc2="http://schemas.microsoft.com/office/powerpoint/2019/9/main/command">
                  <pc:docMk/>
                  <pc:sldMk cId="1732957798" sldId="355"/>
                  <pc2:cmMk id="{12E1447F-3B8D-4371-A991-6B45D8987371}"/>
                  <pc2:cmRplyMk id="{8361CD6A-C9B4-464B-B962-797E1D5DC6EC}"/>
                </pc2:cmRplyMkLst>
              </pc226:cmRplyChg>
            </pc226:cmChg>
            <pc226:cmChg xmlns:pc226="http://schemas.microsoft.com/office/powerpoint/2022/06/main/command" chg="mod">
              <pc226:chgData name="tanishqa Chaudhary" userId="d6020b84-cff7-415a-ac0f-6780289c2254" providerId="ADAL" clId="{74858FFF-7B23-430E-A0EE-D60A6FEA32B3}" dt="2023-12-22T11:50:15.368" v="2961" actId="20577"/>
              <pc2:cmMkLst xmlns:pc2="http://schemas.microsoft.com/office/powerpoint/2019/9/main/command">
                <pc:docMk/>
                <pc:sldMk cId="1732957798" sldId="355"/>
                <pc2:cmMk id="{D622F083-94DB-4A5A-89C4-72F3F3FF098B}"/>
              </pc2:cmMkLst>
            </pc226:cmChg>
            <pc226:cmChg xmlns:pc226="http://schemas.microsoft.com/office/powerpoint/2022/06/main/command" chg="mod">
              <pc226:chgData name="tanishqa Chaudhary" userId="d6020b84-cff7-415a-ac0f-6780289c2254" providerId="ADAL" clId="{74858FFF-7B23-430E-A0EE-D60A6FEA32B3}" dt="2023-12-22T11:50:15.368" v="2961" actId="20577"/>
              <pc2:cmMkLst xmlns:pc2="http://schemas.microsoft.com/office/powerpoint/2019/9/main/command">
                <pc:docMk/>
                <pc:sldMk cId="1732957798" sldId="355"/>
                <pc2:cmMk id="{D5465DBA-3A0E-4467-9F8D-E02AD7BCEF23}"/>
              </pc2:cmMkLst>
            </pc226:cmChg>
            <pc226:cmChg xmlns:pc226="http://schemas.microsoft.com/office/powerpoint/2022/06/main/command" chg="mod modRxn">
              <pc226:chgData name="tanishqa Chaudhary" userId="d6020b84-cff7-415a-ac0f-6780289c2254" providerId="ADAL" clId="{74858FFF-7B23-430E-A0EE-D60A6FEA32B3}" dt="2023-12-27T06:01:13.225" v="3170"/>
              <pc2:cmMkLst xmlns:pc2="http://schemas.microsoft.com/office/powerpoint/2019/9/main/command">
                <pc:docMk/>
                <pc:sldMk cId="1732957798" sldId="355"/>
                <pc2:cmMk id="{A14CD3D2-1D6E-4909-93F5-0D02DB225FE6}"/>
              </pc2:cmMkLst>
            </pc226:cmChg>
          </p:ext>
        </pc:extLst>
      </pc:sldChg>
      <pc:sldChg chg="addSp delSp modSp mod addCm delCm modCm modNotes modNotesTx">
        <pc:chgData name="tanishqa Chaudhary" userId="d6020b84-cff7-415a-ac0f-6780289c2254" providerId="ADAL" clId="{74858FFF-7B23-430E-A0EE-D60A6FEA32B3}" dt="2024-01-05T11:49:56.824" v="3447" actId="164"/>
        <pc:sldMkLst>
          <pc:docMk/>
          <pc:sldMk cId="619744871" sldId="356"/>
        </pc:sldMkLst>
        <pc:spChg chg="add del">
          <ac:chgData name="tanishqa Chaudhary" userId="d6020b84-cff7-415a-ac0f-6780289c2254" providerId="ADAL" clId="{74858FFF-7B23-430E-A0EE-D60A6FEA32B3}" dt="2023-12-12T07:49:09.825" v="74"/>
          <ac:spMkLst>
            <pc:docMk/>
            <pc:sldMk cId="619744871" sldId="356"/>
            <ac:spMk id="2" creationId="{F1D132D6-8217-8CCA-B24E-31674FD1B701}"/>
          </ac:spMkLst>
        </pc:spChg>
        <pc:spChg chg="del mod">
          <ac:chgData name="tanishqa Chaudhary" userId="d6020b84-cff7-415a-ac0f-6780289c2254" providerId="ADAL" clId="{74858FFF-7B23-430E-A0EE-D60A6FEA32B3}" dt="2023-12-22T11:49:23.543" v="2921" actId="478"/>
          <ac:spMkLst>
            <pc:docMk/>
            <pc:sldMk cId="619744871" sldId="356"/>
            <ac:spMk id="3" creationId="{10A8F081-85E4-E2E2-21FE-878FC01ABA10}"/>
          </ac:spMkLst>
        </pc:spChg>
        <pc:spChg chg="mod">
          <ac:chgData name="tanishqa Chaudhary" userId="d6020b84-cff7-415a-ac0f-6780289c2254" providerId="ADAL" clId="{74858FFF-7B23-430E-A0EE-D60A6FEA32B3}" dt="2023-12-22T11:56:21.107" v="3022" actId="2711"/>
          <ac:spMkLst>
            <pc:docMk/>
            <pc:sldMk cId="619744871" sldId="356"/>
            <ac:spMk id="4" creationId="{0B5C5B88-FB70-D720-F1B7-B382840E88D1}"/>
          </ac:spMkLst>
        </pc:spChg>
        <pc:spChg chg="add del mod">
          <ac:chgData name="tanishqa Chaudhary" userId="d6020b84-cff7-415a-ac0f-6780289c2254" providerId="ADAL" clId="{74858FFF-7B23-430E-A0EE-D60A6FEA32B3}" dt="2023-12-22T11:49:25.821" v="2922" actId="478"/>
          <ac:spMkLst>
            <pc:docMk/>
            <pc:sldMk cId="619744871" sldId="356"/>
            <ac:spMk id="13" creationId="{664C636C-29AD-F937-7FB2-FDD421B89DB9}"/>
          </ac:spMkLst>
        </pc:spChg>
        <pc:spChg chg="mod">
          <ac:chgData name="tanishqa Chaudhary" userId="d6020b84-cff7-415a-ac0f-6780289c2254" providerId="ADAL" clId="{74858FFF-7B23-430E-A0EE-D60A6FEA32B3}" dt="2024-01-05T11:49:43.028" v="3444" actId="165"/>
          <ac:spMkLst>
            <pc:docMk/>
            <pc:sldMk cId="619744871" sldId="356"/>
            <ac:spMk id="21" creationId="{E018C318-19AE-8BF5-F5C1-6C4B2AFB3ED0}"/>
          </ac:spMkLst>
        </pc:spChg>
        <pc:spChg chg="mod">
          <ac:chgData name="tanishqa Chaudhary" userId="d6020b84-cff7-415a-ac0f-6780289c2254" providerId="ADAL" clId="{74858FFF-7B23-430E-A0EE-D60A6FEA32B3}" dt="2023-12-22T11:56:21.107" v="3022" actId="2711"/>
          <ac:spMkLst>
            <pc:docMk/>
            <pc:sldMk cId="619744871" sldId="356"/>
            <ac:spMk id="22" creationId="{00650EC1-B9EF-B585-55DA-7452301F6F98}"/>
          </ac:spMkLst>
        </pc:spChg>
        <pc:spChg chg="mod">
          <ac:chgData name="tanishqa Chaudhary" userId="d6020b84-cff7-415a-ac0f-6780289c2254" providerId="ADAL" clId="{74858FFF-7B23-430E-A0EE-D60A6FEA32B3}" dt="2024-01-05T11:49:43.028" v="3444" actId="165"/>
          <ac:spMkLst>
            <pc:docMk/>
            <pc:sldMk cId="619744871" sldId="356"/>
            <ac:spMk id="23" creationId="{97E85202-F1D4-E297-915B-2B203A2CAE92}"/>
          </ac:spMkLst>
        </pc:spChg>
        <pc:spChg chg="mod">
          <ac:chgData name="tanishqa Chaudhary" userId="d6020b84-cff7-415a-ac0f-6780289c2254" providerId="ADAL" clId="{74858FFF-7B23-430E-A0EE-D60A6FEA32B3}" dt="2024-01-05T11:49:43.028" v="3444" actId="165"/>
          <ac:spMkLst>
            <pc:docMk/>
            <pc:sldMk cId="619744871" sldId="356"/>
            <ac:spMk id="24" creationId="{778DE2EF-9C27-0B96-DD91-93DB9EEC55D7}"/>
          </ac:spMkLst>
        </pc:spChg>
        <pc:spChg chg="mod">
          <ac:chgData name="tanishqa Chaudhary" userId="d6020b84-cff7-415a-ac0f-6780289c2254" providerId="ADAL" clId="{74858FFF-7B23-430E-A0EE-D60A6FEA32B3}" dt="2024-01-05T11:49:43.028" v="3444" actId="165"/>
          <ac:spMkLst>
            <pc:docMk/>
            <pc:sldMk cId="619744871" sldId="356"/>
            <ac:spMk id="25" creationId="{172EFE4E-98C1-C6DA-4CBB-6E29D06F44B3}"/>
          </ac:spMkLst>
        </pc:spChg>
        <pc:spChg chg="mod">
          <ac:chgData name="tanishqa Chaudhary" userId="d6020b84-cff7-415a-ac0f-6780289c2254" providerId="ADAL" clId="{74858FFF-7B23-430E-A0EE-D60A6FEA32B3}" dt="2024-01-05T11:49:43.028" v="3444" actId="165"/>
          <ac:spMkLst>
            <pc:docMk/>
            <pc:sldMk cId="619744871" sldId="356"/>
            <ac:spMk id="26" creationId="{6F81F0E1-315C-B298-C8F5-CF6BE012D7B7}"/>
          </ac:spMkLst>
        </pc:spChg>
        <pc:spChg chg="mod">
          <ac:chgData name="tanishqa Chaudhary" userId="d6020b84-cff7-415a-ac0f-6780289c2254" providerId="ADAL" clId="{74858FFF-7B23-430E-A0EE-D60A6FEA32B3}" dt="2024-01-05T11:49:43.028" v="3444" actId="165"/>
          <ac:spMkLst>
            <pc:docMk/>
            <pc:sldMk cId="619744871" sldId="356"/>
            <ac:spMk id="31" creationId="{8E67214B-0325-CFA5-9A2E-A116A55AB3B5}"/>
          </ac:spMkLst>
        </pc:spChg>
        <pc:spChg chg="mod">
          <ac:chgData name="tanishqa Chaudhary" userId="d6020b84-cff7-415a-ac0f-6780289c2254" providerId="ADAL" clId="{74858FFF-7B23-430E-A0EE-D60A6FEA32B3}" dt="2024-01-05T11:49:43.028" v="3444" actId="165"/>
          <ac:spMkLst>
            <pc:docMk/>
            <pc:sldMk cId="619744871" sldId="356"/>
            <ac:spMk id="33" creationId="{52FC492B-58F3-D554-04EE-8769CB8716D0}"/>
          </ac:spMkLst>
        </pc:spChg>
        <pc:spChg chg="mod">
          <ac:chgData name="tanishqa Chaudhary" userId="d6020b84-cff7-415a-ac0f-6780289c2254" providerId="ADAL" clId="{74858FFF-7B23-430E-A0EE-D60A6FEA32B3}" dt="2024-01-05T11:49:43.028" v="3444" actId="165"/>
          <ac:spMkLst>
            <pc:docMk/>
            <pc:sldMk cId="619744871" sldId="356"/>
            <ac:spMk id="35" creationId="{DD900116-CAB8-D900-B9A0-890302628510}"/>
          </ac:spMkLst>
        </pc:spChg>
        <pc:spChg chg="mod">
          <ac:chgData name="tanishqa Chaudhary" userId="d6020b84-cff7-415a-ac0f-6780289c2254" providerId="ADAL" clId="{74858FFF-7B23-430E-A0EE-D60A6FEA32B3}" dt="2024-01-05T11:49:43.028" v="3444" actId="165"/>
          <ac:spMkLst>
            <pc:docMk/>
            <pc:sldMk cId="619744871" sldId="356"/>
            <ac:spMk id="37" creationId="{67C5810D-88D1-E861-DE7B-6A8399348714}"/>
          </ac:spMkLst>
        </pc:spChg>
        <pc:spChg chg="mod">
          <ac:chgData name="tanishqa Chaudhary" userId="d6020b84-cff7-415a-ac0f-6780289c2254" providerId="ADAL" clId="{74858FFF-7B23-430E-A0EE-D60A6FEA32B3}" dt="2024-01-05T11:49:43.028" v="3444" actId="165"/>
          <ac:spMkLst>
            <pc:docMk/>
            <pc:sldMk cId="619744871" sldId="356"/>
            <ac:spMk id="39" creationId="{43BC8E0A-9A82-273F-A601-8C642D3E0CBA}"/>
          </ac:spMkLst>
        </pc:spChg>
        <pc:grpChg chg="add mod topLvl">
          <ac:chgData name="tanishqa Chaudhary" userId="d6020b84-cff7-415a-ac0f-6780289c2254" providerId="ADAL" clId="{74858FFF-7B23-430E-A0EE-D60A6FEA32B3}" dt="2024-01-05T11:49:56.824" v="3447" actId="164"/>
          <ac:grpSpMkLst>
            <pc:docMk/>
            <pc:sldMk cId="619744871" sldId="356"/>
            <ac:grpSpMk id="2" creationId="{49E80224-99C1-FDF7-4001-925C4C564835}"/>
          </ac:grpSpMkLst>
        </pc:grpChg>
        <pc:grpChg chg="add mod">
          <ac:chgData name="tanishqa Chaudhary" userId="d6020b84-cff7-415a-ac0f-6780289c2254" providerId="ADAL" clId="{74858FFF-7B23-430E-A0EE-D60A6FEA32B3}" dt="2024-01-05T11:49:56.824" v="3447" actId="164"/>
          <ac:grpSpMkLst>
            <pc:docMk/>
            <pc:sldMk cId="619744871" sldId="356"/>
            <ac:grpSpMk id="3" creationId="{40F881FF-445E-758D-01D2-37A0F7023035}"/>
          </ac:grpSpMkLst>
        </pc:grpChg>
        <pc:grpChg chg="add mod topLvl">
          <ac:chgData name="tanishqa Chaudhary" userId="d6020b84-cff7-415a-ac0f-6780289c2254" providerId="ADAL" clId="{74858FFF-7B23-430E-A0EE-D60A6FEA32B3}" dt="2024-01-05T11:49:56.824" v="3447" actId="164"/>
          <ac:grpSpMkLst>
            <pc:docMk/>
            <pc:sldMk cId="619744871" sldId="356"/>
            <ac:grpSpMk id="6" creationId="{DACF0CC2-8B6A-6E5F-7589-05EFA33FFD5C}"/>
          </ac:grpSpMkLst>
        </pc:grpChg>
        <pc:grpChg chg="add mod topLvl">
          <ac:chgData name="tanishqa Chaudhary" userId="d6020b84-cff7-415a-ac0f-6780289c2254" providerId="ADAL" clId="{74858FFF-7B23-430E-A0EE-D60A6FEA32B3}" dt="2024-01-05T11:49:56.824" v="3447" actId="164"/>
          <ac:grpSpMkLst>
            <pc:docMk/>
            <pc:sldMk cId="619744871" sldId="356"/>
            <ac:grpSpMk id="7" creationId="{72FD67B3-7C7A-1BEF-7A5B-44DC0BD7B3DE}"/>
          </ac:grpSpMkLst>
        </pc:grpChg>
        <pc:grpChg chg="add mod topLvl">
          <ac:chgData name="tanishqa Chaudhary" userId="d6020b84-cff7-415a-ac0f-6780289c2254" providerId="ADAL" clId="{74858FFF-7B23-430E-A0EE-D60A6FEA32B3}" dt="2024-01-05T11:49:56.824" v="3447" actId="164"/>
          <ac:grpSpMkLst>
            <pc:docMk/>
            <pc:sldMk cId="619744871" sldId="356"/>
            <ac:grpSpMk id="8" creationId="{9FD3434F-4E95-9DC4-36F5-FE4E3D3C11AD}"/>
          </ac:grpSpMkLst>
        </pc:grpChg>
        <pc:grpChg chg="add mod topLvl">
          <ac:chgData name="tanishqa Chaudhary" userId="d6020b84-cff7-415a-ac0f-6780289c2254" providerId="ADAL" clId="{74858FFF-7B23-430E-A0EE-D60A6FEA32B3}" dt="2024-01-05T11:49:56.824" v="3447" actId="164"/>
          <ac:grpSpMkLst>
            <pc:docMk/>
            <pc:sldMk cId="619744871" sldId="356"/>
            <ac:grpSpMk id="9" creationId="{E67D6AA3-9F4D-FA08-C804-758B761EE71D}"/>
          </ac:grpSpMkLst>
        </pc:grpChg>
        <pc:grpChg chg="add del mod">
          <ac:chgData name="tanishqa Chaudhary" userId="d6020b84-cff7-415a-ac0f-6780289c2254" providerId="ADAL" clId="{74858FFF-7B23-430E-A0EE-D60A6FEA32B3}" dt="2024-01-05T11:49:43.028" v="3444" actId="165"/>
          <ac:grpSpMkLst>
            <pc:docMk/>
            <pc:sldMk cId="619744871" sldId="356"/>
            <ac:grpSpMk id="11" creationId="{3E69D0C4-9911-7A65-9740-FF533D5218C7}"/>
          </ac:grpSpMkLst>
        </pc:grpChg>
        <pc:picChg chg="add mod">
          <ac:chgData name="tanishqa Chaudhary" userId="d6020b84-cff7-415a-ac0f-6780289c2254" providerId="ADAL" clId="{74858FFF-7B23-430E-A0EE-D60A6FEA32B3}" dt="2023-12-12T10:21:21.665" v="299"/>
          <ac:picMkLst>
            <pc:docMk/>
            <pc:sldMk cId="619744871" sldId="356"/>
            <ac:picMk id="2" creationId="{5B4C29B5-CB9C-C086-E31A-BDB5936CE756}"/>
          </ac:picMkLst>
        </pc:picChg>
        <pc:picChg chg="mod">
          <ac:chgData name="tanishqa Chaudhary" userId="d6020b84-cff7-415a-ac0f-6780289c2254" providerId="ADAL" clId="{74858FFF-7B23-430E-A0EE-D60A6FEA32B3}" dt="2023-12-12T11:22:32.962" v="351" actId="1076"/>
          <ac:picMkLst>
            <pc:docMk/>
            <pc:sldMk cId="619744871" sldId="356"/>
            <ac:picMk id="5" creationId="{78F6D9FC-BF63-1E40-A92E-8C6BD69E5D6E}"/>
          </ac:picMkLst>
        </pc:picChg>
        <pc:picChg chg="add del mod">
          <ac:chgData name="tanishqa Chaudhary" userId="d6020b84-cff7-415a-ac0f-6780289c2254" providerId="ADAL" clId="{74858FFF-7B23-430E-A0EE-D60A6FEA32B3}" dt="2023-12-12T07:49:13.484" v="78"/>
          <ac:picMkLst>
            <pc:docMk/>
            <pc:sldMk cId="619744871" sldId="356"/>
            <ac:picMk id="5" creationId="{8D3225D3-5E14-12D3-DFA0-EA4E88F2D21E}"/>
          </ac:picMkLst>
        </pc:picChg>
        <pc:picChg chg="add del mod">
          <ac:chgData name="tanishqa Chaudhary" userId="d6020b84-cff7-415a-ac0f-6780289c2254" providerId="ADAL" clId="{74858FFF-7B23-430E-A0EE-D60A6FEA32B3}" dt="2023-12-12T10:21:20.575" v="297" actId="478"/>
          <ac:picMkLst>
            <pc:docMk/>
            <pc:sldMk cId="619744871" sldId="356"/>
            <ac:picMk id="6" creationId="{30B9DDE8-5BCE-06AB-466A-CAF2696D5744}"/>
          </ac:picMkLst>
        </pc:picChg>
        <pc:picChg chg="mod">
          <ac:chgData name="tanishqa Chaudhary" userId="d6020b84-cff7-415a-ac0f-6780289c2254" providerId="ADAL" clId="{74858FFF-7B23-430E-A0EE-D60A6FEA32B3}" dt="2023-12-22T11:58:55.209" v="3083" actId="12789"/>
          <ac:picMkLst>
            <pc:docMk/>
            <pc:sldMk cId="619744871" sldId="356"/>
            <ac:picMk id="10" creationId="{E74C18DD-938B-4082-026C-C307724436C5}"/>
          </ac:picMkLst>
        </pc:picChg>
        <pc:cxnChg chg="del">
          <ac:chgData name="tanishqa Chaudhary" userId="d6020b84-cff7-415a-ac0f-6780289c2254" providerId="ADAL" clId="{74858FFF-7B23-430E-A0EE-D60A6FEA32B3}" dt="2023-12-18T07:32:11.986" v="1049" actId="478"/>
          <ac:cxnSpMkLst>
            <pc:docMk/>
            <pc:sldMk cId="619744871" sldId="356"/>
            <ac:cxnSpMk id="10" creationId="{93684236-C432-6C85-42B0-2F4F0D0CD4D3}"/>
          </ac:cxnSpMkLst>
        </pc:cxnChg>
        <pc:extLst>
          <p:ext xmlns:p="http://schemas.openxmlformats.org/presentationml/2006/main" uri="{D6D511B9-2390-475A-947B-AFAB55BFBCF1}">
            <pc226:cmChg xmlns:pc226="http://schemas.microsoft.com/office/powerpoint/2022/06/main/command" chg="add del mod">
              <pc226:chgData name="tanishqa Chaudhary" userId="d6020b84-cff7-415a-ac0f-6780289c2254" providerId="ADAL" clId="{74858FFF-7B23-430E-A0EE-D60A6FEA32B3}" dt="2023-12-12T10:21:26.360" v="300"/>
              <pc2:cmMkLst xmlns:pc2="http://schemas.microsoft.com/office/powerpoint/2019/9/main/command">
                <pc:docMk/>
                <pc:sldMk cId="619744871" sldId="356"/>
                <pc2:cmMk id="{2FA31E22-9A78-4E04-B444-BD44736B8BB1}"/>
              </pc2:cmMkLst>
              <pc226:cmRplyChg chg="add">
                <pc226:chgData name="tanishqa Chaudhary" userId="d6020b84-cff7-415a-ac0f-6780289c2254" providerId="ADAL" clId="{74858FFF-7B23-430E-A0EE-D60A6FEA32B3}" dt="2023-12-12T07:50:01.127" v="84"/>
                <pc2:cmRplyMkLst xmlns:pc2="http://schemas.microsoft.com/office/powerpoint/2019/9/main/command">
                  <pc:docMk/>
                  <pc:sldMk cId="619744871" sldId="356"/>
                  <pc2:cmMk id="{2FA31E22-9A78-4E04-B444-BD44736B8BB1}"/>
                  <pc2:cmRplyMk id="{9DD69C05-6203-43BB-8CD5-FCFA572E118D}"/>
                </pc2:cmRplyMkLst>
              </pc226:cmRplyChg>
            </pc226:cmChg>
            <pc226:cmChg xmlns:pc226="http://schemas.microsoft.com/office/powerpoint/2022/06/main/command" chg="mod modRxn">
              <pc226:chgData name="tanishqa Chaudhary" userId="d6020b84-cff7-415a-ac0f-6780289c2254" providerId="ADAL" clId="{74858FFF-7B23-430E-A0EE-D60A6FEA32B3}" dt="2023-12-22T11:58:48.067" v="3082"/>
              <pc2:cmMkLst xmlns:pc2="http://schemas.microsoft.com/office/powerpoint/2019/9/main/command">
                <pc:docMk/>
                <pc:sldMk cId="619744871" sldId="356"/>
                <pc2:cmMk id="{E5204296-2C27-44F7-8FAB-AECA0B32D5E7}"/>
              </pc2:cmMkLst>
            </pc226:cmChg>
            <pc226:cmChg xmlns:pc226="http://schemas.microsoft.com/office/powerpoint/2022/06/main/command" chg="add mod">
              <pc226:chgData name="tanishqa Chaudhary" userId="d6020b84-cff7-415a-ac0f-6780289c2254" providerId="ADAL" clId="{74858FFF-7B23-430E-A0EE-D60A6FEA32B3}" dt="2023-12-12T11:22:45.264" v="352"/>
              <pc2:cmMkLst xmlns:pc2="http://schemas.microsoft.com/office/powerpoint/2019/9/main/command">
                <pc:docMk/>
                <pc:sldMk cId="619744871" sldId="356"/>
                <pc2:cmMk id="{84B366AE-41E4-42B5-AA00-81EED3B31513}"/>
              </pc2:cmMkLst>
              <pc226:cmRplyChg chg="add">
                <pc226:chgData name="tanishqa Chaudhary" userId="d6020b84-cff7-415a-ac0f-6780289c2254" providerId="ADAL" clId="{74858FFF-7B23-430E-A0EE-D60A6FEA32B3}" dt="2023-12-12T11:22:45.264" v="352"/>
                <pc2:cmRplyMkLst xmlns:pc2="http://schemas.microsoft.com/office/powerpoint/2019/9/main/command">
                  <pc:docMk/>
                  <pc:sldMk cId="619744871" sldId="356"/>
                  <pc2:cmMk id="{84B366AE-41E4-42B5-AA00-81EED3B31513}"/>
                  <pc2:cmRplyMk id="{4662FF23-298B-4028-8A58-B71172153580}"/>
                </pc2:cmRplyMkLst>
              </pc226:cmRplyChg>
            </pc226:cmChg>
          </p:ext>
        </pc:extLst>
      </pc:sldChg>
      <pc:sldChg chg="addSp delSp modSp del mod addCm delCm modCm modNotes modNotesTx">
        <pc:chgData name="tanishqa Chaudhary" userId="d6020b84-cff7-415a-ac0f-6780289c2254" providerId="ADAL" clId="{74858FFF-7B23-430E-A0EE-D60A6FEA32B3}" dt="2023-12-22T11:17:45.243" v="2410" actId="47"/>
        <pc:sldMkLst>
          <pc:docMk/>
          <pc:sldMk cId="561071213" sldId="357"/>
        </pc:sldMkLst>
        <pc:spChg chg="add del">
          <ac:chgData name="tanishqa Chaudhary" userId="d6020b84-cff7-415a-ac0f-6780289c2254" providerId="ADAL" clId="{74858FFF-7B23-430E-A0EE-D60A6FEA32B3}" dt="2023-12-12T07:40:58.883" v="18"/>
          <ac:spMkLst>
            <pc:docMk/>
            <pc:sldMk cId="561071213" sldId="357"/>
            <ac:spMk id="2" creationId="{338CDC97-1320-599F-E4B2-2EC4BD558682}"/>
          </ac:spMkLst>
        </pc:spChg>
        <pc:spChg chg="mod">
          <ac:chgData name="tanishqa Chaudhary" userId="d6020b84-cff7-415a-ac0f-6780289c2254" providerId="ADAL" clId="{74858FFF-7B23-430E-A0EE-D60A6FEA32B3}" dt="2023-12-19T07:17:03.962" v="1809" actId="1076"/>
          <ac:spMkLst>
            <pc:docMk/>
            <pc:sldMk cId="561071213" sldId="357"/>
            <ac:spMk id="3" creationId="{10A8F081-85E4-E2E2-21FE-878FC01ABA10}"/>
          </ac:spMkLst>
        </pc:spChg>
        <pc:spChg chg="mod">
          <ac:chgData name="tanishqa Chaudhary" userId="d6020b84-cff7-415a-ac0f-6780289c2254" providerId="ADAL" clId="{74858FFF-7B23-430E-A0EE-D60A6FEA32B3}" dt="2023-12-18T07:22:15.723" v="1013" actId="164"/>
          <ac:spMkLst>
            <pc:docMk/>
            <pc:sldMk cId="561071213" sldId="357"/>
            <ac:spMk id="21" creationId="{E018C318-19AE-8BF5-F5C1-6C4B2AFB3ED0}"/>
          </ac:spMkLst>
        </pc:spChg>
        <pc:spChg chg="mod">
          <ac:chgData name="tanishqa Chaudhary" userId="d6020b84-cff7-415a-ac0f-6780289c2254" providerId="ADAL" clId="{74858FFF-7B23-430E-A0EE-D60A6FEA32B3}" dt="2023-12-18T07:22:20.552" v="1014" actId="164"/>
          <ac:spMkLst>
            <pc:docMk/>
            <pc:sldMk cId="561071213" sldId="357"/>
            <ac:spMk id="23" creationId="{97E85202-F1D4-E297-915B-2B203A2CAE92}"/>
          </ac:spMkLst>
        </pc:spChg>
        <pc:spChg chg="mod">
          <ac:chgData name="tanishqa Chaudhary" userId="d6020b84-cff7-415a-ac0f-6780289c2254" providerId="ADAL" clId="{74858FFF-7B23-430E-A0EE-D60A6FEA32B3}" dt="2023-12-18T07:22:25.768" v="1015" actId="164"/>
          <ac:spMkLst>
            <pc:docMk/>
            <pc:sldMk cId="561071213" sldId="357"/>
            <ac:spMk id="24" creationId="{778DE2EF-9C27-0B96-DD91-93DB9EEC55D7}"/>
          </ac:spMkLst>
        </pc:spChg>
        <pc:spChg chg="mod">
          <ac:chgData name="tanishqa Chaudhary" userId="d6020b84-cff7-415a-ac0f-6780289c2254" providerId="ADAL" clId="{74858FFF-7B23-430E-A0EE-D60A6FEA32B3}" dt="2023-12-18T07:22:29.510" v="1016" actId="164"/>
          <ac:spMkLst>
            <pc:docMk/>
            <pc:sldMk cId="561071213" sldId="357"/>
            <ac:spMk id="25" creationId="{172EFE4E-98C1-C6DA-4CBB-6E29D06F44B3}"/>
          </ac:spMkLst>
        </pc:spChg>
        <pc:spChg chg="mod">
          <ac:chgData name="tanishqa Chaudhary" userId="d6020b84-cff7-415a-ac0f-6780289c2254" providerId="ADAL" clId="{74858FFF-7B23-430E-A0EE-D60A6FEA32B3}" dt="2023-12-18T07:22:33.258" v="1017" actId="164"/>
          <ac:spMkLst>
            <pc:docMk/>
            <pc:sldMk cId="561071213" sldId="357"/>
            <ac:spMk id="26" creationId="{6F81F0E1-315C-B298-C8F5-CF6BE012D7B7}"/>
          </ac:spMkLst>
        </pc:spChg>
        <pc:spChg chg="mod">
          <ac:chgData name="tanishqa Chaudhary" userId="d6020b84-cff7-415a-ac0f-6780289c2254" providerId="ADAL" clId="{74858FFF-7B23-430E-A0EE-D60A6FEA32B3}" dt="2023-12-18T07:22:15.723" v="1013" actId="164"/>
          <ac:spMkLst>
            <pc:docMk/>
            <pc:sldMk cId="561071213" sldId="357"/>
            <ac:spMk id="31" creationId="{8E67214B-0325-CFA5-9A2E-A116A55AB3B5}"/>
          </ac:spMkLst>
        </pc:spChg>
        <pc:spChg chg="mod">
          <ac:chgData name="tanishqa Chaudhary" userId="d6020b84-cff7-415a-ac0f-6780289c2254" providerId="ADAL" clId="{74858FFF-7B23-430E-A0EE-D60A6FEA32B3}" dt="2023-12-18T07:22:20.552" v="1014" actId="164"/>
          <ac:spMkLst>
            <pc:docMk/>
            <pc:sldMk cId="561071213" sldId="357"/>
            <ac:spMk id="33" creationId="{52FC492B-58F3-D554-04EE-8769CB8716D0}"/>
          </ac:spMkLst>
        </pc:spChg>
        <pc:spChg chg="mod">
          <ac:chgData name="tanishqa Chaudhary" userId="d6020b84-cff7-415a-ac0f-6780289c2254" providerId="ADAL" clId="{74858FFF-7B23-430E-A0EE-D60A6FEA32B3}" dt="2023-12-18T07:22:25.768" v="1015" actId="164"/>
          <ac:spMkLst>
            <pc:docMk/>
            <pc:sldMk cId="561071213" sldId="357"/>
            <ac:spMk id="35" creationId="{DD900116-CAB8-D900-B9A0-890302628510}"/>
          </ac:spMkLst>
        </pc:spChg>
        <pc:spChg chg="mod">
          <ac:chgData name="tanishqa Chaudhary" userId="d6020b84-cff7-415a-ac0f-6780289c2254" providerId="ADAL" clId="{74858FFF-7B23-430E-A0EE-D60A6FEA32B3}" dt="2023-12-18T07:22:29.510" v="1016" actId="164"/>
          <ac:spMkLst>
            <pc:docMk/>
            <pc:sldMk cId="561071213" sldId="357"/>
            <ac:spMk id="37" creationId="{67C5810D-88D1-E861-DE7B-6A8399348714}"/>
          </ac:spMkLst>
        </pc:spChg>
        <pc:spChg chg="mod">
          <ac:chgData name="tanishqa Chaudhary" userId="d6020b84-cff7-415a-ac0f-6780289c2254" providerId="ADAL" clId="{74858FFF-7B23-430E-A0EE-D60A6FEA32B3}" dt="2023-12-18T07:22:33.258" v="1017" actId="164"/>
          <ac:spMkLst>
            <pc:docMk/>
            <pc:sldMk cId="561071213" sldId="357"/>
            <ac:spMk id="39" creationId="{43BC8E0A-9A82-273F-A601-8C642D3E0CBA}"/>
          </ac:spMkLst>
        </pc:spChg>
        <pc:grpChg chg="add mod">
          <ac:chgData name="tanishqa Chaudhary" userId="d6020b84-cff7-415a-ac0f-6780289c2254" providerId="ADAL" clId="{74858FFF-7B23-430E-A0EE-D60A6FEA32B3}" dt="2023-12-18T07:22:15.723" v="1013" actId="164"/>
          <ac:grpSpMkLst>
            <pc:docMk/>
            <pc:sldMk cId="561071213" sldId="357"/>
            <ac:grpSpMk id="2" creationId="{61BEB9B9-F9E6-8929-6870-311B261D581B}"/>
          </ac:grpSpMkLst>
        </pc:grpChg>
        <pc:grpChg chg="add mod">
          <ac:chgData name="tanishqa Chaudhary" userId="d6020b84-cff7-415a-ac0f-6780289c2254" providerId="ADAL" clId="{74858FFF-7B23-430E-A0EE-D60A6FEA32B3}" dt="2023-12-18T07:22:20.552" v="1014" actId="164"/>
          <ac:grpSpMkLst>
            <pc:docMk/>
            <pc:sldMk cId="561071213" sldId="357"/>
            <ac:grpSpMk id="5" creationId="{F0D3A6CA-2B43-6DD6-9133-8B1D986C5EBD}"/>
          </ac:grpSpMkLst>
        </pc:grpChg>
        <pc:grpChg chg="add mod">
          <ac:chgData name="tanishqa Chaudhary" userId="d6020b84-cff7-415a-ac0f-6780289c2254" providerId="ADAL" clId="{74858FFF-7B23-430E-A0EE-D60A6FEA32B3}" dt="2023-12-18T07:22:25.768" v="1015" actId="164"/>
          <ac:grpSpMkLst>
            <pc:docMk/>
            <pc:sldMk cId="561071213" sldId="357"/>
            <ac:grpSpMk id="6" creationId="{964894A7-81FE-1BEC-80A0-A904A9B4DB75}"/>
          </ac:grpSpMkLst>
        </pc:grpChg>
        <pc:grpChg chg="add mod">
          <ac:chgData name="tanishqa Chaudhary" userId="d6020b84-cff7-415a-ac0f-6780289c2254" providerId="ADAL" clId="{74858FFF-7B23-430E-A0EE-D60A6FEA32B3}" dt="2023-12-18T07:22:29.510" v="1016" actId="164"/>
          <ac:grpSpMkLst>
            <pc:docMk/>
            <pc:sldMk cId="561071213" sldId="357"/>
            <ac:grpSpMk id="8" creationId="{9B5B8743-5149-AEB2-2BA6-6CF9B3DA763A}"/>
          </ac:grpSpMkLst>
        </pc:grpChg>
        <pc:grpChg chg="add mod">
          <ac:chgData name="tanishqa Chaudhary" userId="d6020b84-cff7-415a-ac0f-6780289c2254" providerId="ADAL" clId="{74858FFF-7B23-430E-A0EE-D60A6FEA32B3}" dt="2023-12-18T07:22:33.258" v="1017" actId="164"/>
          <ac:grpSpMkLst>
            <pc:docMk/>
            <pc:sldMk cId="561071213" sldId="357"/>
            <ac:grpSpMk id="9" creationId="{123D76CE-4048-262B-ED82-5279DECAF58E}"/>
          </ac:grpSpMkLst>
        </pc:grpChg>
        <pc:picChg chg="add mod">
          <ac:chgData name="tanishqa Chaudhary" userId="d6020b84-cff7-415a-ac0f-6780289c2254" providerId="ADAL" clId="{74858FFF-7B23-430E-A0EE-D60A6FEA32B3}" dt="2023-12-12T10:29:23.108" v="321"/>
          <ac:picMkLst>
            <pc:docMk/>
            <pc:sldMk cId="561071213" sldId="357"/>
            <ac:picMk id="2" creationId="{4260F8D3-9AE7-2796-3FA6-9A475730AD4E}"/>
          </ac:picMkLst>
        </pc:picChg>
        <pc:picChg chg="add del mod">
          <ac:chgData name="tanishqa Chaudhary" userId="d6020b84-cff7-415a-ac0f-6780289c2254" providerId="ADAL" clId="{74858FFF-7B23-430E-A0EE-D60A6FEA32B3}" dt="2023-12-12T10:29:22.302" v="319" actId="478"/>
          <ac:picMkLst>
            <pc:docMk/>
            <pc:sldMk cId="561071213" sldId="357"/>
            <ac:picMk id="5" creationId="{68A5305C-79BB-CB35-1701-A245CFA3BC60}"/>
          </ac:picMkLst>
        </pc:picChg>
        <pc:picChg chg="del mod">
          <ac:chgData name="tanishqa Chaudhary" userId="d6020b84-cff7-415a-ac0f-6780289c2254" providerId="ADAL" clId="{74858FFF-7B23-430E-A0EE-D60A6FEA32B3}" dt="2023-12-12T11:27:09.977" v="371" actId="478"/>
          <ac:picMkLst>
            <pc:docMk/>
            <pc:sldMk cId="561071213" sldId="357"/>
            <ac:picMk id="6" creationId="{DB064D16-9A76-1DF4-A48F-68AD6E04A164}"/>
          </ac:picMkLst>
        </pc:picChg>
        <pc:picChg chg="add mod">
          <ac:chgData name="tanishqa Chaudhary" userId="d6020b84-cff7-415a-ac0f-6780289c2254" providerId="ADAL" clId="{74858FFF-7B23-430E-A0EE-D60A6FEA32B3}" dt="2023-12-12T11:28:13.403" v="379" actId="1035"/>
          <ac:picMkLst>
            <pc:docMk/>
            <pc:sldMk cId="561071213" sldId="357"/>
            <ac:picMk id="7" creationId="{7B5F3675-D2A9-99BD-C887-111FC83108EA}"/>
          </ac:picMkLst>
        </pc:picChg>
        <pc:extLst>
          <p:ext xmlns:p="http://schemas.openxmlformats.org/presentationml/2006/main" uri="{D6D511B9-2390-475A-947B-AFAB55BFBCF1}">
            <pc226:cmChg xmlns:pc226="http://schemas.microsoft.com/office/powerpoint/2022/06/main/command" chg="add del mod">
              <pc226:chgData name="tanishqa Chaudhary" userId="d6020b84-cff7-415a-ac0f-6780289c2254" providerId="ADAL" clId="{74858FFF-7B23-430E-A0EE-D60A6FEA32B3}" dt="2023-12-12T10:31:25.081" v="322"/>
              <pc2:cmMkLst xmlns:pc2="http://schemas.microsoft.com/office/powerpoint/2019/9/main/command">
                <pc:docMk/>
                <pc:sldMk cId="561071213" sldId="357"/>
                <pc2:cmMk id="{5102CC3A-57BA-424D-8238-59E1081A2BD8}"/>
              </pc2:cmMkLst>
            </pc226:cmChg>
            <pc226:cmChg xmlns:pc226="http://schemas.microsoft.com/office/powerpoint/2022/06/main/command" chg="add mod">
              <pc226:chgData name="tanishqa Chaudhary" userId="d6020b84-cff7-415a-ac0f-6780289c2254" providerId="ADAL" clId="{74858FFF-7B23-430E-A0EE-D60A6FEA32B3}" dt="2023-12-12T10:57:03.043" v="328" actId="2056"/>
              <pc2:cmMkLst xmlns:pc2="http://schemas.microsoft.com/office/powerpoint/2019/9/main/command">
                <pc:docMk/>
                <pc:sldMk cId="561071213" sldId="357"/>
                <pc2:cmMk id="{0837DEA1-5215-4C3D-9245-FDFD7E58ED90}"/>
              </pc2:cmMkLst>
            </pc226:cmChg>
            <pc226:cmChg xmlns:pc226="http://schemas.microsoft.com/office/powerpoint/2022/06/main/command" chg="mod modRxn">
              <pc226:chgData name="tanishqa Chaudhary" userId="d6020b84-cff7-415a-ac0f-6780289c2254" providerId="ADAL" clId="{74858FFF-7B23-430E-A0EE-D60A6FEA32B3}" dt="2023-12-22T10:12:11.797" v="1897" actId="2056"/>
              <pc2:cmMkLst xmlns:pc2="http://schemas.microsoft.com/office/powerpoint/2019/9/main/command">
                <pc:docMk/>
                <pc:sldMk cId="561071213" sldId="357"/>
                <pc2:cmMk id="{DB0124E7-26BA-4F27-8550-284FB0A00971}"/>
              </pc2:cmMkLst>
            </pc226:cmChg>
          </p:ext>
        </pc:extLst>
      </pc:sldChg>
      <pc:sldChg chg="addSp delSp modSp mod addCm modCm modNotes modNotesTx">
        <pc:chgData name="tanishqa Chaudhary" userId="d6020b84-cff7-415a-ac0f-6780289c2254" providerId="ADAL" clId="{74858FFF-7B23-430E-A0EE-D60A6FEA32B3}" dt="2024-01-05T11:51:35.232" v="3467" actId="164"/>
        <pc:sldMkLst>
          <pc:docMk/>
          <pc:sldMk cId="2331463687" sldId="358"/>
        </pc:sldMkLst>
        <pc:spChg chg="add del">
          <ac:chgData name="tanishqa Chaudhary" userId="d6020b84-cff7-415a-ac0f-6780289c2254" providerId="ADAL" clId="{74858FFF-7B23-430E-A0EE-D60A6FEA32B3}" dt="2023-12-12T09:05:30.992" v="90"/>
          <ac:spMkLst>
            <pc:docMk/>
            <pc:sldMk cId="2331463687" sldId="358"/>
            <ac:spMk id="2" creationId="{04475B6A-3ECD-D18F-46AA-3A169FE1A9FE}"/>
          </ac:spMkLst>
        </pc:spChg>
        <pc:spChg chg="mod">
          <ac:chgData name="tanishqa Chaudhary" userId="d6020b84-cff7-415a-ac0f-6780289c2254" providerId="ADAL" clId="{74858FFF-7B23-430E-A0EE-D60A6FEA32B3}" dt="2023-12-27T06:44:29.857" v="3414" actId="20577"/>
          <ac:spMkLst>
            <pc:docMk/>
            <pc:sldMk cId="2331463687" sldId="358"/>
            <ac:spMk id="3" creationId="{10A8F081-85E4-E2E2-21FE-878FC01ABA10}"/>
          </ac:spMkLst>
        </pc:spChg>
        <pc:spChg chg="mod">
          <ac:chgData name="tanishqa Chaudhary" userId="d6020b84-cff7-415a-ac0f-6780289c2254" providerId="ADAL" clId="{74858FFF-7B23-430E-A0EE-D60A6FEA32B3}" dt="2023-12-22T11:56:35.490" v="3023" actId="2711"/>
          <ac:spMkLst>
            <pc:docMk/>
            <pc:sldMk cId="2331463687" sldId="358"/>
            <ac:spMk id="4" creationId="{0B5C5B88-FB70-D720-F1B7-B382840E88D1}"/>
          </ac:spMkLst>
        </pc:spChg>
        <pc:spChg chg="mod topLvl">
          <ac:chgData name="tanishqa Chaudhary" userId="d6020b84-cff7-415a-ac0f-6780289c2254" providerId="ADAL" clId="{74858FFF-7B23-430E-A0EE-D60A6FEA32B3}" dt="2024-01-05T11:50:57.383" v="3459" actId="164"/>
          <ac:spMkLst>
            <pc:docMk/>
            <pc:sldMk cId="2331463687" sldId="358"/>
            <ac:spMk id="5" creationId="{BF2CB0B6-C335-9E5E-2FCC-1887EFB745F5}"/>
          </ac:spMkLst>
        </pc:spChg>
        <pc:spChg chg="mod topLvl">
          <ac:chgData name="tanishqa Chaudhary" userId="d6020b84-cff7-415a-ac0f-6780289c2254" providerId="ADAL" clId="{74858FFF-7B23-430E-A0EE-D60A6FEA32B3}" dt="2024-01-05T11:51:01.516" v="3460" actId="164"/>
          <ac:spMkLst>
            <pc:docMk/>
            <pc:sldMk cId="2331463687" sldId="358"/>
            <ac:spMk id="6" creationId="{F2A3C81E-E569-46F4-2BC1-4E3E9D3CE113}"/>
          </ac:spMkLst>
        </pc:spChg>
        <pc:spChg chg="mod topLvl">
          <ac:chgData name="tanishqa Chaudhary" userId="d6020b84-cff7-415a-ac0f-6780289c2254" providerId="ADAL" clId="{74858FFF-7B23-430E-A0EE-D60A6FEA32B3}" dt="2024-01-05T11:51:07.133" v="3461" actId="164"/>
          <ac:spMkLst>
            <pc:docMk/>
            <pc:sldMk cId="2331463687" sldId="358"/>
            <ac:spMk id="7" creationId="{B10A0AF5-F305-1D6E-8377-92F84594DF2E}"/>
          </ac:spMkLst>
        </pc:spChg>
        <pc:spChg chg="mod topLvl">
          <ac:chgData name="tanishqa Chaudhary" userId="d6020b84-cff7-415a-ac0f-6780289c2254" providerId="ADAL" clId="{74858FFF-7B23-430E-A0EE-D60A6FEA32B3}" dt="2024-01-05T11:50:57.383" v="3459" actId="164"/>
          <ac:spMkLst>
            <pc:docMk/>
            <pc:sldMk cId="2331463687" sldId="358"/>
            <ac:spMk id="8" creationId="{9CCDD1E9-340F-525B-BE32-46E678ADBCD3}"/>
          </ac:spMkLst>
        </pc:spChg>
        <pc:spChg chg="mod topLvl">
          <ac:chgData name="tanishqa Chaudhary" userId="d6020b84-cff7-415a-ac0f-6780289c2254" providerId="ADAL" clId="{74858FFF-7B23-430E-A0EE-D60A6FEA32B3}" dt="2024-01-05T11:51:01.516" v="3460" actId="164"/>
          <ac:spMkLst>
            <pc:docMk/>
            <pc:sldMk cId="2331463687" sldId="358"/>
            <ac:spMk id="11" creationId="{F7510D58-A1C1-AD48-A851-9D8099C5FA25}"/>
          </ac:spMkLst>
        </pc:spChg>
        <pc:spChg chg="mod topLvl">
          <ac:chgData name="tanishqa Chaudhary" userId="d6020b84-cff7-415a-ac0f-6780289c2254" providerId="ADAL" clId="{74858FFF-7B23-430E-A0EE-D60A6FEA32B3}" dt="2024-01-05T11:51:07.133" v="3461" actId="164"/>
          <ac:spMkLst>
            <pc:docMk/>
            <pc:sldMk cId="2331463687" sldId="358"/>
            <ac:spMk id="12" creationId="{648D348B-2DDB-9218-A8A4-E9B8462EA1D9}"/>
          </ac:spMkLst>
        </pc:spChg>
        <pc:spChg chg="mod topLvl">
          <ac:chgData name="tanishqa Chaudhary" userId="d6020b84-cff7-415a-ac0f-6780289c2254" providerId="ADAL" clId="{74858FFF-7B23-430E-A0EE-D60A6FEA32B3}" dt="2024-01-05T11:51:11.100" v="3462" actId="164"/>
          <ac:spMkLst>
            <pc:docMk/>
            <pc:sldMk cId="2331463687" sldId="358"/>
            <ac:spMk id="13" creationId="{0DCD34F2-1AE2-5921-8395-7E7673FD79E6}"/>
          </ac:spMkLst>
        </pc:spChg>
        <pc:spChg chg="mod topLvl">
          <ac:chgData name="tanishqa Chaudhary" userId="d6020b84-cff7-415a-ac0f-6780289c2254" providerId="ADAL" clId="{74858FFF-7B23-430E-A0EE-D60A6FEA32B3}" dt="2024-01-05T11:51:17.976" v="3463" actId="164"/>
          <ac:spMkLst>
            <pc:docMk/>
            <pc:sldMk cId="2331463687" sldId="358"/>
            <ac:spMk id="14" creationId="{85A4CBF8-BBA9-E00A-5AF6-D1195489598F}"/>
          </ac:spMkLst>
        </pc:spChg>
        <pc:spChg chg="mod topLvl">
          <ac:chgData name="tanishqa Chaudhary" userId="d6020b84-cff7-415a-ac0f-6780289c2254" providerId="ADAL" clId="{74858FFF-7B23-430E-A0EE-D60A6FEA32B3}" dt="2024-01-05T11:51:21.832" v="3464" actId="164"/>
          <ac:spMkLst>
            <pc:docMk/>
            <pc:sldMk cId="2331463687" sldId="358"/>
            <ac:spMk id="15" creationId="{252A8473-BC82-3C7D-D478-C26A4D365112}"/>
          </ac:spMkLst>
        </pc:spChg>
        <pc:spChg chg="mod topLvl">
          <ac:chgData name="tanishqa Chaudhary" userId="d6020b84-cff7-415a-ac0f-6780289c2254" providerId="ADAL" clId="{74858FFF-7B23-430E-A0EE-D60A6FEA32B3}" dt="2024-01-05T11:51:11.100" v="3462" actId="164"/>
          <ac:spMkLst>
            <pc:docMk/>
            <pc:sldMk cId="2331463687" sldId="358"/>
            <ac:spMk id="16" creationId="{4FAD54A8-D64B-4E7F-4E20-9D452DA0D059}"/>
          </ac:spMkLst>
        </pc:spChg>
        <pc:spChg chg="mod topLvl">
          <ac:chgData name="tanishqa Chaudhary" userId="d6020b84-cff7-415a-ac0f-6780289c2254" providerId="ADAL" clId="{74858FFF-7B23-430E-A0EE-D60A6FEA32B3}" dt="2024-01-05T11:51:17.976" v="3463" actId="164"/>
          <ac:spMkLst>
            <pc:docMk/>
            <pc:sldMk cId="2331463687" sldId="358"/>
            <ac:spMk id="17" creationId="{CA35F32A-8D37-64C3-C71A-E2EC4CD0C79D}"/>
          </ac:spMkLst>
        </pc:spChg>
        <pc:spChg chg="mod topLvl">
          <ac:chgData name="tanishqa Chaudhary" userId="d6020b84-cff7-415a-ac0f-6780289c2254" providerId="ADAL" clId="{74858FFF-7B23-430E-A0EE-D60A6FEA32B3}" dt="2024-01-05T11:51:21.832" v="3464" actId="164"/>
          <ac:spMkLst>
            <pc:docMk/>
            <pc:sldMk cId="2331463687" sldId="358"/>
            <ac:spMk id="18" creationId="{E41D5E65-9EF3-7BFE-FA93-51A1A55FF56A}"/>
          </ac:spMkLst>
        </pc:spChg>
        <pc:spChg chg="mod">
          <ac:chgData name="tanishqa Chaudhary" userId="d6020b84-cff7-415a-ac0f-6780289c2254" providerId="ADAL" clId="{74858FFF-7B23-430E-A0EE-D60A6FEA32B3}" dt="2023-12-22T11:56:35.490" v="3023" actId="2711"/>
          <ac:spMkLst>
            <pc:docMk/>
            <pc:sldMk cId="2331463687" sldId="358"/>
            <ac:spMk id="22" creationId="{00650EC1-B9EF-B585-55DA-7452301F6F98}"/>
          </ac:spMkLst>
        </pc:spChg>
        <pc:grpChg chg="add del mod">
          <ac:chgData name="tanishqa Chaudhary" userId="d6020b84-cff7-415a-ac0f-6780289c2254" providerId="ADAL" clId="{74858FFF-7B23-430E-A0EE-D60A6FEA32B3}" dt="2024-01-05T11:50:50.599" v="3458" actId="165"/>
          <ac:grpSpMkLst>
            <pc:docMk/>
            <pc:sldMk cId="2331463687" sldId="358"/>
            <ac:grpSpMk id="9" creationId="{15272791-3D00-0060-310B-868CE9E5E3AD}"/>
          </ac:grpSpMkLst>
        </pc:grpChg>
        <pc:grpChg chg="add del mod">
          <ac:chgData name="tanishqa Chaudhary" userId="d6020b84-cff7-415a-ac0f-6780289c2254" providerId="ADAL" clId="{74858FFF-7B23-430E-A0EE-D60A6FEA32B3}" dt="2023-12-18T07:24:15.197" v="1026" actId="165"/>
          <ac:grpSpMkLst>
            <pc:docMk/>
            <pc:sldMk cId="2331463687" sldId="358"/>
            <ac:grpSpMk id="9" creationId="{9FB97048-0E3C-6208-B2E7-33B0FC0E25AA}"/>
          </ac:grpSpMkLst>
        </pc:grpChg>
        <pc:grpChg chg="add mod">
          <ac:chgData name="tanishqa Chaudhary" userId="d6020b84-cff7-415a-ac0f-6780289c2254" providerId="ADAL" clId="{74858FFF-7B23-430E-A0EE-D60A6FEA32B3}" dt="2024-01-05T11:51:35.232" v="3467" actId="164"/>
          <ac:grpSpMkLst>
            <pc:docMk/>
            <pc:sldMk cId="2331463687" sldId="358"/>
            <ac:grpSpMk id="10" creationId="{8F56D05D-FB37-8CF9-9553-7B384CC874AC}"/>
          </ac:grpSpMkLst>
        </pc:grpChg>
        <pc:grpChg chg="add del mod">
          <ac:chgData name="tanishqa Chaudhary" userId="d6020b84-cff7-415a-ac0f-6780289c2254" providerId="ADAL" clId="{74858FFF-7B23-430E-A0EE-D60A6FEA32B3}" dt="2023-12-18T07:24:15.197" v="1026" actId="165"/>
          <ac:grpSpMkLst>
            <pc:docMk/>
            <pc:sldMk cId="2331463687" sldId="358"/>
            <ac:grpSpMk id="19" creationId="{79B85127-23C4-10ED-4E6A-50635A2A1306}"/>
          </ac:grpSpMkLst>
        </pc:grpChg>
        <pc:grpChg chg="add mod">
          <ac:chgData name="tanishqa Chaudhary" userId="d6020b84-cff7-415a-ac0f-6780289c2254" providerId="ADAL" clId="{74858FFF-7B23-430E-A0EE-D60A6FEA32B3}" dt="2024-01-05T11:51:35.232" v="3467" actId="164"/>
          <ac:grpSpMkLst>
            <pc:docMk/>
            <pc:sldMk cId="2331463687" sldId="358"/>
            <ac:grpSpMk id="19" creationId="{EFB4E6BE-2D16-788E-28F7-D55FA18B63B1}"/>
          </ac:grpSpMkLst>
        </pc:grpChg>
        <pc:grpChg chg="add del mod">
          <ac:chgData name="tanishqa Chaudhary" userId="d6020b84-cff7-415a-ac0f-6780289c2254" providerId="ADAL" clId="{74858FFF-7B23-430E-A0EE-D60A6FEA32B3}" dt="2023-12-18T07:24:15.197" v="1026" actId="165"/>
          <ac:grpSpMkLst>
            <pc:docMk/>
            <pc:sldMk cId="2331463687" sldId="358"/>
            <ac:grpSpMk id="20" creationId="{A345929D-3B8E-0949-AAAA-0EEA05BE2D74}"/>
          </ac:grpSpMkLst>
        </pc:grpChg>
        <pc:grpChg chg="add mod">
          <ac:chgData name="tanishqa Chaudhary" userId="d6020b84-cff7-415a-ac0f-6780289c2254" providerId="ADAL" clId="{74858FFF-7B23-430E-A0EE-D60A6FEA32B3}" dt="2024-01-05T11:51:35.232" v="3467" actId="164"/>
          <ac:grpSpMkLst>
            <pc:docMk/>
            <pc:sldMk cId="2331463687" sldId="358"/>
            <ac:grpSpMk id="20" creationId="{C1BF2850-4F2D-8E04-7417-2A7E6D8A421B}"/>
          </ac:grpSpMkLst>
        </pc:grpChg>
        <pc:grpChg chg="add mod">
          <ac:chgData name="tanishqa Chaudhary" userId="d6020b84-cff7-415a-ac0f-6780289c2254" providerId="ADAL" clId="{74858FFF-7B23-430E-A0EE-D60A6FEA32B3}" dt="2024-01-05T11:51:35.232" v="3467" actId="164"/>
          <ac:grpSpMkLst>
            <pc:docMk/>
            <pc:sldMk cId="2331463687" sldId="358"/>
            <ac:grpSpMk id="21" creationId="{A3D0845F-000A-4CD4-A619-7C6D4077F49F}"/>
          </ac:grpSpMkLst>
        </pc:grpChg>
        <pc:grpChg chg="add del mod">
          <ac:chgData name="tanishqa Chaudhary" userId="d6020b84-cff7-415a-ac0f-6780289c2254" providerId="ADAL" clId="{74858FFF-7B23-430E-A0EE-D60A6FEA32B3}" dt="2023-12-18T07:24:15.197" v="1026" actId="165"/>
          <ac:grpSpMkLst>
            <pc:docMk/>
            <pc:sldMk cId="2331463687" sldId="358"/>
            <ac:grpSpMk id="21" creationId="{D00D42D7-B74E-9287-46F9-CEFBF9878A1F}"/>
          </ac:grpSpMkLst>
        </pc:grpChg>
        <pc:grpChg chg="add mod">
          <ac:chgData name="tanishqa Chaudhary" userId="d6020b84-cff7-415a-ac0f-6780289c2254" providerId="ADAL" clId="{74858FFF-7B23-430E-A0EE-D60A6FEA32B3}" dt="2024-01-05T11:51:35.232" v="3467" actId="164"/>
          <ac:grpSpMkLst>
            <pc:docMk/>
            <pc:sldMk cId="2331463687" sldId="358"/>
            <ac:grpSpMk id="23" creationId="{A806CD90-D176-22EA-30B0-4ECD8767F2E1}"/>
          </ac:grpSpMkLst>
        </pc:grpChg>
        <pc:grpChg chg="add del mod">
          <ac:chgData name="tanishqa Chaudhary" userId="d6020b84-cff7-415a-ac0f-6780289c2254" providerId="ADAL" clId="{74858FFF-7B23-430E-A0EE-D60A6FEA32B3}" dt="2023-12-18T07:24:15.197" v="1026" actId="165"/>
          <ac:grpSpMkLst>
            <pc:docMk/>
            <pc:sldMk cId="2331463687" sldId="358"/>
            <ac:grpSpMk id="23" creationId="{CC5FF36A-BF01-B29B-A726-96AF27370F45}"/>
          </ac:grpSpMkLst>
        </pc:grpChg>
        <pc:grpChg chg="add mod">
          <ac:chgData name="tanishqa Chaudhary" userId="d6020b84-cff7-415a-ac0f-6780289c2254" providerId="ADAL" clId="{74858FFF-7B23-430E-A0EE-D60A6FEA32B3}" dt="2024-01-05T11:51:35.232" v="3467" actId="164"/>
          <ac:grpSpMkLst>
            <pc:docMk/>
            <pc:sldMk cId="2331463687" sldId="358"/>
            <ac:grpSpMk id="24" creationId="{6CADF2FA-3F67-716C-F52E-DCF5C6737AD6}"/>
          </ac:grpSpMkLst>
        </pc:grpChg>
        <pc:grpChg chg="add del mod">
          <ac:chgData name="tanishqa Chaudhary" userId="d6020b84-cff7-415a-ac0f-6780289c2254" providerId="ADAL" clId="{74858FFF-7B23-430E-A0EE-D60A6FEA32B3}" dt="2023-12-18T07:24:15.197" v="1026" actId="165"/>
          <ac:grpSpMkLst>
            <pc:docMk/>
            <pc:sldMk cId="2331463687" sldId="358"/>
            <ac:grpSpMk id="24" creationId="{8B823F10-49F9-64F7-F8C9-302B2B8EC577}"/>
          </ac:grpSpMkLst>
        </pc:grpChg>
        <pc:grpChg chg="add mod">
          <ac:chgData name="tanishqa Chaudhary" userId="d6020b84-cff7-415a-ac0f-6780289c2254" providerId="ADAL" clId="{74858FFF-7B23-430E-A0EE-D60A6FEA32B3}" dt="2024-01-05T11:51:35.232" v="3467" actId="164"/>
          <ac:grpSpMkLst>
            <pc:docMk/>
            <pc:sldMk cId="2331463687" sldId="358"/>
            <ac:grpSpMk id="25" creationId="{A7EEE819-77BF-699E-26E0-FAAD993F35CC}"/>
          </ac:grpSpMkLst>
        </pc:grpChg>
        <pc:picChg chg="mod">
          <ac:chgData name="tanishqa Chaudhary" userId="d6020b84-cff7-415a-ac0f-6780289c2254" providerId="ADAL" clId="{74858FFF-7B23-430E-A0EE-D60A6FEA32B3}" dt="2023-12-22T11:44:51.611" v="2840" actId="1038"/>
          <ac:picMkLst>
            <pc:docMk/>
            <pc:sldMk cId="2331463687" sldId="358"/>
            <ac:picMk id="2" creationId="{233A0216-9C11-3BCB-B5E4-EFE07553DE69}"/>
          </ac:picMkLst>
        </pc:picChg>
        <pc:picChg chg="add mod modCrop">
          <ac:chgData name="tanishqa Chaudhary" userId="d6020b84-cff7-415a-ac0f-6780289c2254" providerId="ADAL" clId="{74858FFF-7B23-430E-A0EE-D60A6FEA32B3}" dt="2023-12-12T09:06:02.886" v="98" actId="1076"/>
          <ac:picMkLst>
            <pc:docMk/>
            <pc:sldMk cId="2331463687" sldId="358"/>
            <ac:picMk id="9" creationId="{2D44586D-7A63-DE3A-B22C-649E17E3F8F7}"/>
          </ac:picMkLst>
        </pc:picChg>
        <pc:extLst>
          <p:ext xmlns:p="http://schemas.openxmlformats.org/presentationml/2006/main" uri="{D6D511B9-2390-475A-947B-AFAB55BFBCF1}">
            <pc226:cmChg xmlns:pc226="http://schemas.microsoft.com/office/powerpoint/2022/06/main/command" chg="add mod">
              <pc226:chgData name="tanishqa Chaudhary" userId="d6020b84-cff7-415a-ac0f-6780289c2254" providerId="ADAL" clId="{74858FFF-7B23-430E-A0EE-D60A6FEA32B3}" dt="2023-12-12T10:07:20.326" v="256" actId="2056"/>
              <pc2:cmMkLst xmlns:pc2="http://schemas.microsoft.com/office/powerpoint/2019/9/main/command">
                <pc:docMk/>
                <pc:sldMk cId="2331463687" sldId="358"/>
                <pc2:cmMk id="{6892D11D-08A1-4B6F-AB62-8A1DD45E545B}"/>
              </pc2:cmMkLst>
            </pc226:cmChg>
          </p:ext>
        </pc:extLst>
      </pc:sldChg>
      <pc:sldChg chg="addSp delSp modSp mod addCm modCm modNotes modNotesTx">
        <pc:chgData name="tanishqa Chaudhary" userId="d6020b84-cff7-415a-ac0f-6780289c2254" providerId="ADAL" clId="{74858FFF-7B23-430E-A0EE-D60A6FEA32B3}" dt="2024-01-05T11:52:29.543" v="3478" actId="164"/>
        <pc:sldMkLst>
          <pc:docMk/>
          <pc:sldMk cId="285971581" sldId="359"/>
        </pc:sldMkLst>
        <pc:spChg chg="mod">
          <ac:chgData name="tanishqa Chaudhary" userId="d6020b84-cff7-415a-ac0f-6780289c2254" providerId="ADAL" clId="{74858FFF-7B23-430E-A0EE-D60A6FEA32B3}" dt="2023-12-22T11:57:35.502" v="3065" actId="2711"/>
          <ac:spMkLst>
            <pc:docMk/>
            <pc:sldMk cId="285971581" sldId="359"/>
            <ac:spMk id="4" creationId="{0B5C5B88-FB70-D720-F1B7-B382840E88D1}"/>
          </ac:spMkLst>
        </pc:spChg>
        <pc:spChg chg="mod">
          <ac:chgData name="tanishqa Chaudhary" userId="d6020b84-cff7-415a-ac0f-6780289c2254" providerId="ADAL" clId="{74858FFF-7B23-430E-A0EE-D60A6FEA32B3}" dt="2023-12-22T11:58:04.805" v="3078" actId="207"/>
          <ac:spMkLst>
            <pc:docMk/>
            <pc:sldMk cId="285971581" sldId="359"/>
            <ac:spMk id="6" creationId="{0237C1A5-907C-D45C-EAF5-183B72643B0A}"/>
          </ac:spMkLst>
        </pc:spChg>
        <pc:spChg chg="del mod">
          <ac:chgData name="tanishqa Chaudhary" userId="d6020b84-cff7-415a-ac0f-6780289c2254" providerId="ADAL" clId="{74858FFF-7B23-430E-A0EE-D60A6FEA32B3}" dt="2023-12-22T12:00:28.806" v="3084" actId="478"/>
          <ac:spMkLst>
            <pc:docMk/>
            <pc:sldMk cId="285971581" sldId="359"/>
            <ac:spMk id="10" creationId="{E0B0FE12-0C3B-01F9-6BA9-20D64744814F}"/>
          </ac:spMkLst>
        </pc:spChg>
        <pc:spChg chg="mod">
          <ac:chgData name="tanishqa Chaudhary" userId="d6020b84-cff7-415a-ac0f-6780289c2254" providerId="ADAL" clId="{74858FFF-7B23-430E-A0EE-D60A6FEA32B3}" dt="2023-12-22T11:57:35.502" v="3065" actId="2711"/>
          <ac:spMkLst>
            <pc:docMk/>
            <pc:sldMk cId="285971581" sldId="359"/>
            <ac:spMk id="11" creationId="{CD2079BE-3EF1-1858-E476-934BAA396144}"/>
          </ac:spMkLst>
        </pc:spChg>
        <pc:spChg chg="mod">
          <ac:chgData name="tanishqa Chaudhary" userId="d6020b84-cff7-415a-ac0f-6780289c2254" providerId="ADAL" clId="{74858FFF-7B23-430E-A0EE-D60A6FEA32B3}" dt="2023-12-18T07:46:11.498" v="1072" actId="20577"/>
          <ac:spMkLst>
            <pc:docMk/>
            <pc:sldMk cId="285971581" sldId="359"/>
            <ac:spMk id="14" creationId="{EB42BA74-1503-AAB9-9D03-C3225A4CDCC1}"/>
          </ac:spMkLst>
        </pc:spChg>
        <pc:spChg chg="mod">
          <ac:chgData name="tanishqa Chaudhary" userId="d6020b84-cff7-415a-ac0f-6780289c2254" providerId="ADAL" clId="{74858FFF-7B23-430E-A0EE-D60A6FEA32B3}" dt="2023-12-22T11:57:43.090" v="3068" actId="207"/>
          <ac:spMkLst>
            <pc:docMk/>
            <pc:sldMk cId="285971581" sldId="359"/>
            <ac:spMk id="21" creationId="{E018C318-19AE-8BF5-F5C1-6C4B2AFB3ED0}"/>
          </ac:spMkLst>
        </pc:spChg>
        <pc:spChg chg="mod">
          <ac:chgData name="tanishqa Chaudhary" userId="d6020b84-cff7-415a-ac0f-6780289c2254" providerId="ADAL" clId="{74858FFF-7B23-430E-A0EE-D60A6FEA32B3}" dt="2023-12-22T11:57:35.502" v="3065" actId="2711"/>
          <ac:spMkLst>
            <pc:docMk/>
            <pc:sldMk cId="285971581" sldId="359"/>
            <ac:spMk id="22" creationId="{00650EC1-B9EF-B585-55DA-7452301F6F98}"/>
          </ac:spMkLst>
        </pc:spChg>
        <pc:spChg chg="mod">
          <ac:chgData name="tanishqa Chaudhary" userId="d6020b84-cff7-415a-ac0f-6780289c2254" providerId="ADAL" clId="{74858FFF-7B23-430E-A0EE-D60A6FEA32B3}" dt="2023-12-22T11:57:49.051" v="3070" actId="207"/>
          <ac:spMkLst>
            <pc:docMk/>
            <pc:sldMk cId="285971581" sldId="359"/>
            <ac:spMk id="23" creationId="{97E85202-F1D4-E297-915B-2B203A2CAE92}"/>
          </ac:spMkLst>
        </pc:spChg>
        <pc:spChg chg="mod">
          <ac:chgData name="tanishqa Chaudhary" userId="d6020b84-cff7-415a-ac0f-6780289c2254" providerId="ADAL" clId="{74858FFF-7B23-430E-A0EE-D60A6FEA32B3}" dt="2023-12-22T11:57:53.796" v="3072" actId="207"/>
          <ac:spMkLst>
            <pc:docMk/>
            <pc:sldMk cId="285971581" sldId="359"/>
            <ac:spMk id="24" creationId="{778DE2EF-9C27-0B96-DD91-93DB9EEC55D7}"/>
          </ac:spMkLst>
        </pc:spChg>
        <pc:spChg chg="mod">
          <ac:chgData name="tanishqa Chaudhary" userId="d6020b84-cff7-415a-ac0f-6780289c2254" providerId="ADAL" clId="{74858FFF-7B23-430E-A0EE-D60A6FEA32B3}" dt="2023-12-22T11:57:57.305" v="3074" actId="207"/>
          <ac:spMkLst>
            <pc:docMk/>
            <pc:sldMk cId="285971581" sldId="359"/>
            <ac:spMk id="25" creationId="{172EFE4E-98C1-C6DA-4CBB-6E29D06F44B3}"/>
          </ac:spMkLst>
        </pc:spChg>
        <pc:spChg chg="mod">
          <ac:chgData name="tanishqa Chaudhary" userId="d6020b84-cff7-415a-ac0f-6780289c2254" providerId="ADAL" clId="{74858FFF-7B23-430E-A0EE-D60A6FEA32B3}" dt="2023-12-22T11:58:00.798" v="3076" actId="207"/>
          <ac:spMkLst>
            <pc:docMk/>
            <pc:sldMk cId="285971581" sldId="359"/>
            <ac:spMk id="26" creationId="{6F81F0E1-315C-B298-C8F5-CF6BE012D7B7}"/>
          </ac:spMkLst>
        </pc:spChg>
        <pc:spChg chg="mod">
          <ac:chgData name="tanishqa Chaudhary" userId="d6020b84-cff7-415a-ac0f-6780289c2254" providerId="ADAL" clId="{74858FFF-7B23-430E-A0EE-D60A6FEA32B3}" dt="2023-12-22T11:57:35.502" v="3065" actId="2711"/>
          <ac:spMkLst>
            <pc:docMk/>
            <pc:sldMk cId="285971581" sldId="359"/>
            <ac:spMk id="31" creationId="{8E67214B-0325-CFA5-9A2E-A116A55AB3B5}"/>
          </ac:spMkLst>
        </pc:spChg>
        <pc:spChg chg="mod">
          <ac:chgData name="tanishqa Chaudhary" userId="d6020b84-cff7-415a-ac0f-6780289c2254" providerId="ADAL" clId="{74858FFF-7B23-430E-A0EE-D60A6FEA32B3}" dt="2023-12-22T11:57:35.502" v="3065" actId="2711"/>
          <ac:spMkLst>
            <pc:docMk/>
            <pc:sldMk cId="285971581" sldId="359"/>
            <ac:spMk id="33" creationId="{52FC492B-58F3-D554-04EE-8769CB8716D0}"/>
          </ac:spMkLst>
        </pc:spChg>
        <pc:spChg chg="mod">
          <ac:chgData name="tanishqa Chaudhary" userId="d6020b84-cff7-415a-ac0f-6780289c2254" providerId="ADAL" clId="{74858FFF-7B23-430E-A0EE-D60A6FEA32B3}" dt="2023-12-22T11:57:35.502" v="3065" actId="2711"/>
          <ac:spMkLst>
            <pc:docMk/>
            <pc:sldMk cId="285971581" sldId="359"/>
            <ac:spMk id="35" creationId="{DD900116-CAB8-D900-B9A0-890302628510}"/>
          </ac:spMkLst>
        </pc:spChg>
        <pc:spChg chg="mod">
          <ac:chgData name="tanishqa Chaudhary" userId="d6020b84-cff7-415a-ac0f-6780289c2254" providerId="ADAL" clId="{74858FFF-7B23-430E-A0EE-D60A6FEA32B3}" dt="2023-12-22T11:57:35.502" v="3065" actId="2711"/>
          <ac:spMkLst>
            <pc:docMk/>
            <pc:sldMk cId="285971581" sldId="359"/>
            <ac:spMk id="37" creationId="{67C5810D-88D1-E861-DE7B-6A8399348714}"/>
          </ac:spMkLst>
        </pc:spChg>
        <pc:spChg chg="mod">
          <ac:chgData name="tanishqa Chaudhary" userId="d6020b84-cff7-415a-ac0f-6780289c2254" providerId="ADAL" clId="{74858FFF-7B23-430E-A0EE-D60A6FEA32B3}" dt="2023-12-22T11:57:35.502" v="3065" actId="2711"/>
          <ac:spMkLst>
            <pc:docMk/>
            <pc:sldMk cId="285971581" sldId="359"/>
            <ac:spMk id="39" creationId="{43BC8E0A-9A82-273F-A601-8C642D3E0CBA}"/>
          </ac:spMkLst>
        </pc:spChg>
        <pc:spChg chg="mod topLvl">
          <ac:chgData name="tanishqa Chaudhary" userId="d6020b84-cff7-415a-ac0f-6780289c2254" providerId="ADAL" clId="{74858FFF-7B23-430E-A0EE-D60A6FEA32B3}" dt="2024-01-05T11:51:51.076" v="3469" actId="164"/>
          <ac:spMkLst>
            <pc:docMk/>
            <pc:sldMk cId="285971581" sldId="359"/>
            <ac:spMk id="56" creationId="{4E18AD64-DF39-025B-8E90-90151E625BA7}"/>
          </ac:spMkLst>
        </pc:spChg>
        <pc:spChg chg="mod topLvl">
          <ac:chgData name="tanishqa Chaudhary" userId="d6020b84-cff7-415a-ac0f-6780289c2254" providerId="ADAL" clId="{74858FFF-7B23-430E-A0EE-D60A6FEA32B3}" dt="2024-01-05T11:51:51.076" v="3469" actId="164"/>
          <ac:spMkLst>
            <pc:docMk/>
            <pc:sldMk cId="285971581" sldId="359"/>
            <ac:spMk id="57" creationId="{86B0F635-F348-CB78-363A-CE2154101652}"/>
          </ac:spMkLst>
        </pc:spChg>
        <pc:spChg chg="mod topLvl">
          <ac:chgData name="tanishqa Chaudhary" userId="d6020b84-cff7-415a-ac0f-6780289c2254" providerId="ADAL" clId="{74858FFF-7B23-430E-A0EE-D60A6FEA32B3}" dt="2024-01-05T11:51:55.479" v="3470" actId="164"/>
          <ac:spMkLst>
            <pc:docMk/>
            <pc:sldMk cId="285971581" sldId="359"/>
            <ac:spMk id="58" creationId="{002E1EFF-9108-8F1B-0DC5-9C71E1BDE277}"/>
          </ac:spMkLst>
        </pc:spChg>
        <pc:spChg chg="mod topLvl">
          <ac:chgData name="tanishqa Chaudhary" userId="d6020b84-cff7-415a-ac0f-6780289c2254" providerId="ADAL" clId="{74858FFF-7B23-430E-A0EE-D60A6FEA32B3}" dt="2024-01-05T11:51:55.479" v="3470" actId="164"/>
          <ac:spMkLst>
            <pc:docMk/>
            <pc:sldMk cId="285971581" sldId="359"/>
            <ac:spMk id="59" creationId="{7FE3259D-77B5-EF25-1F77-18570DEA3D0F}"/>
          </ac:spMkLst>
        </pc:spChg>
        <pc:spChg chg="mod topLvl">
          <ac:chgData name="tanishqa Chaudhary" userId="d6020b84-cff7-415a-ac0f-6780289c2254" providerId="ADAL" clId="{74858FFF-7B23-430E-A0EE-D60A6FEA32B3}" dt="2024-01-05T11:51:59.981" v="3471" actId="164"/>
          <ac:spMkLst>
            <pc:docMk/>
            <pc:sldMk cId="285971581" sldId="359"/>
            <ac:spMk id="60" creationId="{B543CD08-F400-5F22-892A-303AAFCA61C5}"/>
          </ac:spMkLst>
        </pc:spChg>
        <pc:spChg chg="mod topLvl">
          <ac:chgData name="tanishqa Chaudhary" userId="d6020b84-cff7-415a-ac0f-6780289c2254" providerId="ADAL" clId="{74858FFF-7B23-430E-A0EE-D60A6FEA32B3}" dt="2024-01-05T11:51:59.981" v="3471" actId="164"/>
          <ac:spMkLst>
            <pc:docMk/>
            <pc:sldMk cId="285971581" sldId="359"/>
            <ac:spMk id="61" creationId="{130A2940-A902-7507-2AB9-F56F2BF54D4A}"/>
          </ac:spMkLst>
        </pc:spChg>
        <pc:spChg chg="mod topLvl">
          <ac:chgData name="tanishqa Chaudhary" userId="d6020b84-cff7-415a-ac0f-6780289c2254" providerId="ADAL" clId="{74858FFF-7B23-430E-A0EE-D60A6FEA32B3}" dt="2024-01-05T11:52:06.049" v="3472" actId="164"/>
          <ac:spMkLst>
            <pc:docMk/>
            <pc:sldMk cId="285971581" sldId="359"/>
            <ac:spMk id="62" creationId="{D10CB68C-6FA5-E0DE-6035-B7E0790DF862}"/>
          </ac:spMkLst>
        </pc:spChg>
        <pc:spChg chg="mod topLvl">
          <ac:chgData name="tanishqa Chaudhary" userId="d6020b84-cff7-415a-ac0f-6780289c2254" providerId="ADAL" clId="{74858FFF-7B23-430E-A0EE-D60A6FEA32B3}" dt="2024-01-05T11:52:06.049" v="3472" actId="164"/>
          <ac:spMkLst>
            <pc:docMk/>
            <pc:sldMk cId="285971581" sldId="359"/>
            <ac:spMk id="63" creationId="{A242A0BC-6DC4-07A7-4A8F-AD0600496D8F}"/>
          </ac:spMkLst>
        </pc:spChg>
        <pc:spChg chg="mod topLvl">
          <ac:chgData name="tanishqa Chaudhary" userId="d6020b84-cff7-415a-ac0f-6780289c2254" providerId="ADAL" clId="{74858FFF-7B23-430E-A0EE-D60A6FEA32B3}" dt="2024-01-05T11:52:10.392" v="3473" actId="164"/>
          <ac:spMkLst>
            <pc:docMk/>
            <pc:sldMk cId="285971581" sldId="359"/>
            <ac:spMk id="64" creationId="{1BA09C6B-D267-7CA4-DDEE-0458B1ACD722}"/>
          </ac:spMkLst>
        </pc:spChg>
        <pc:spChg chg="mod topLvl">
          <ac:chgData name="tanishqa Chaudhary" userId="d6020b84-cff7-415a-ac0f-6780289c2254" providerId="ADAL" clId="{74858FFF-7B23-430E-A0EE-D60A6FEA32B3}" dt="2024-01-05T11:52:10.392" v="3473" actId="164"/>
          <ac:spMkLst>
            <pc:docMk/>
            <pc:sldMk cId="285971581" sldId="359"/>
            <ac:spMk id="65" creationId="{75A81E3A-6D05-EAEC-2D89-801A652DA036}"/>
          </ac:spMkLst>
        </pc:spChg>
        <pc:spChg chg="mod topLvl">
          <ac:chgData name="tanishqa Chaudhary" userId="d6020b84-cff7-415a-ac0f-6780289c2254" providerId="ADAL" clId="{74858FFF-7B23-430E-A0EE-D60A6FEA32B3}" dt="2024-01-05T11:52:13.898" v="3474" actId="164"/>
          <ac:spMkLst>
            <pc:docMk/>
            <pc:sldMk cId="285971581" sldId="359"/>
            <ac:spMk id="66" creationId="{E28AD421-341C-3E1B-CD98-8E95F9E8B199}"/>
          </ac:spMkLst>
        </pc:spChg>
        <pc:spChg chg="mod topLvl">
          <ac:chgData name="tanishqa Chaudhary" userId="d6020b84-cff7-415a-ac0f-6780289c2254" providerId="ADAL" clId="{74858FFF-7B23-430E-A0EE-D60A6FEA32B3}" dt="2024-01-05T11:52:13.898" v="3474" actId="164"/>
          <ac:spMkLst>
            <pc:docMk/>
            <pc:sldMk cId="285971581" sldId="359"/>
            <ac:spMk id="67" creationId="{A0C8AE60-289D-78F9-431F-1AFD1A8EB61C}"/>
          </ac:spMkLst>
        </pc:spChg>
        <pc:grpChg chg="add mod">
          <ac:chgData name="tanishqa Chaudhary" userId="d6020b84-cff7-415a-ac0f-6780289c2254" providerId="ADAL" clId="{74858FFF-7B23-430E-A0EE-D60A6FEA32B3}" dt="2023-12-22T11:45:00.975" v="2841" actId="164"/>
          <ac:grpSpMkLst>
            <pc:docMk/>
            <pc:sldMk cId="285971581" sldId="359"/>
            <ac:grpSpMk id="2" creationId="{48911736-866A-4957-B864-0BA717A86002}"/>
          </ac:grpSpMkLst>
        </pc:grpChg>
        <pc:grpChg chg="add mod">
          <ac:chgData name="tanishqa Chaudhary" userId="d6020b84-cff7-415a-ac0f-6780289c2254" providerId="ADAL" clId="{74858FFF-7B23-430E-A0EE-D60A6FEA32B3}" dt="2023-12-22T11:45:00.975" v="2841" actId="164"/>
          <ac:grpSpMkLst>
            <pc:docMk/>
            <pc:sldMk cId="285971581" sldId="359"/>
            <ac:grpSpMk id="3" creationId="{6ECE4807-CE4C-D6BE-E20A-EBA2EA26220E}"/>
          </ac:grpSpMkLst>
        </pc:grpChg>
        <pc:grpChg chg="add mod">
          <ac:chgData name="tanishqa Chaudhary" userId="d6020b84-cff7-415a-ac0f-6780289c2254" providerId="ADAL" clId="{74858FFF-7B23-430E-A0EE-D60A6FEA32B3}" dt="2024-01-05T11:52:29.543" v="3478" actId="164"/>
          <ac:grpSpMkLst>
            <pc:docMk/>
            <pc:sldMk cId="285971581" sldId="359"/>
            <ac:grpSpMk id="5" creationId="{CB1752E5-1A76-B6FA-26E3-905D671D0279}"/>
          </ac:grpSpMkLst>
        </pc:grpChg>
        <pc:grpChg chg="add mod">
          <ac:chgData name="tanishqa Chaudhary" userId="d6020b84-cff7-415a-ac0f-6780289c2254" providerId="ADAL" clId="{74858FFF-7B23-430E-A0EE-D60A6FEA32B3}" dt="2023-12-22T11:45:00.975" v="2841" actId="164"/>
          <ac:grpSpMkLst>
            <pc:docMk/>
            <pc:sldMk cId="285971581" sldId="359"/>
            <ac:grpSpMk id="7" creationId="{8B3752B1-8B4B-BCE1-238C-7DF2384D5809}"/>
          </ac:grpSpMkLst>
        </pc:grpChg>
        <pc:grpChg chg="add mod">
          <ac:chgData name="tanishqa Chaudhary" userId="d6020b84-cff7-415a-ac0f-6780289c2254" providerId="ADAL" clId="{74858FFF-7B23-430E-A0EE-D60A6FEA32B3}" dt="2023-12-22T11:45:00.975" v="2841" actId="164"/>
          <ac:grpSpMkLst>
            <pc:docMk/>
            <pc:sldMk cId="285971581" sldId="359"/>
            <ac:grpSpMk id="8" creationId="{9FA756A4-BFBE-D517-F1C3-2DD241033B79}"/>
          </ac:grpSpMkLst>
        </pc:grpChg>
        <pc:grpChg chg="add mod">
          <ac:chgData name="tanishqa Chaudhary" userId="d6020b84-cff7-415a-ac0f-6780289c2254" providerId="ADAL" clId="{74858FFF-7B23-430E-A0EE-D60A6FEA32B3}" dt="2023-12-22T11:45:00.975" v="2841" actId="164"/>
          <ac:grpSpMkLst>
            <pc:docMk/>
            <pc:sldMk cId="285971581" sldId="359"/>
            <ac:grpSpMk id="9" creationId="{C88113A7-568E-F6BD-8566-074D44CD20E8}"/>
          </ac:grpSpMkLst>
        </pc:grpChg>
        <pc:grpChg chg="add mod">
          <ac:chgData name="tanishqa Chaudhary" userId="d6020b84-cff7-415a-ac0f-6780289c2254" providerId="ADAL" clId="{74858FFF-7B23-430E-A0EE-D60A6FEA32B3}" dt="2024-01-05T11:52:29.543" v="3478" actId="164"/>
          <ac:grpSpMkLst>
            <pc:docMk/>
            <pc:sldMk cId="285971581" sldId="359"/>
            <ac:grpSpMk id="10" creationId="{29B2FA4F-36DE-1087-F078-CEAD1A2E9F40}"/>
          </ac:grpSpMkLst>
        </pc:grpChg>
        <pc:grpChg chg="add mod">
          <ac:chgData name="tanishqa Chaudhary" userId="d6020b84-cff7-415a-ac0f-6780289c2254" providerId="ADAL" clId="{74858FFF-7B23-430E-A0EE-D60A6FEA32B3}" dt="2024-01-05T11:52:29.543" v="3478" actId="164"/>
          <ac:grpSpMkLst>
            <pc:docMk/>
            <pc:sldMk cId="285971581" sldId="359"/>
            <ac:grpSpMk id="12" creationId="{4CF33E67-96C3-2F7A-6395-D3563A100631}"/>
          </ac:grpSpMkLst>
        </pc:grpChg>
        <pc:grpChg chg="add mod">
          <ac:chgData name="tanishqa Chaudhary" userId="d6020b84-cff7-415a-ac0f-6780289c2254" providerId="ADAL" clId="{74858FFF-7B23-430E-A0EE-D60A6FEA32B3}" dt="2023-12-22T11:45:31.883" v="2879" actId="1037"/>
          <ac:grpSpMkLst>
            <pc:docMk/>
            <pc:sldMk cId="285971581" sldId="359"/>
            <ac:grpSpMk id="13" creationId="{C30B9333-6668-4A3D-2A58-BCCB527AE38E}"/>
          </ac:grpSpMkLst>
        </pc:grpChg>
        <pc:grpChg chg="add mod">
          <ac:chgData name="tanishqa Chaudhary" userId="d6020b84-cff7-415a-ac0f-6780289c2254" providerId="ADAL" clId="{74858FFF-7B23-430E-A0EE-D60A6FEA32B3}" dt="2024-01-05T11:52:29.543" v="3478" actId="164"/>
          <ac:grpSpMkLst>
            <pc:docMk/>
            <pc:sldMk cId="285971581" sldId="359"/>
            <ac:grpSpMk id="14" creationId="{1CEC217D-4F38-F014-B7DC-B06E989FFB56}"/>
          </ac:grpSpMkLst>
        </pc:grpChg>
        <pc:grpChg chg="add mod">
          <ac:chgData name="tanishqa Chaudhary" userId="d6020b84-cff7-415a-ac0f-6780289c2254" providerId="ADAL" clId="{74858FFF-7B23-430E-A0EE-D60A6FEA32B3}" dt="2024-01-05T11:52:29.543" v="3478" actId="164"/>
          <ac:grpSpMkLst>
            <pc:docMk/>
            <pc:sldMk cId="285971581" sldId="359"/>
            <ac:grpSpMk id="15" creationId="{11DA9B4E-3B4B-2C6E-0D68-B171AD35BBD4}"/>
          </ac:grpSpMkLst>
        </pc:grpChg>
        <pc:grpChg chg="add mod">
          <ac:chgData name="tanishqa Chaudhary" userId="d6020b84-cff7-415a-ac0f-6780289c2254" providerId="ADAL" clId="{74858FFF-7B23-430E-A0EE-D60A6FEA32B3}" dt="2024-01-05T11:52:29.543" v="3478" actId="164"/>
          <ac:grpSpMkLst>
            <pc:docMk/>
            <pc:sldMk cId="285971581" sldId="359"/>
            <ac:grpSpMk id="16" creationId="{A22057EF-8197-3683-A706-DBABFA969079}"/>
          </ac:grpSpMkLst>
        </pc:grpChg>
        <pc:grpChg chg="add mod">
          <ac:chgData name="tanishqa Chaudhary" userId="d6020b84-cff7-415a-ac0f-6780289c2254" providerId="ADAL" clId="{74858FFF-7B23-430E-A0EE-D60A6FEA32B3}" dt="2024-01-05T11:52:29.543" v="3478" actId="164"/>
          <ac:grpSpMkLst>
            <pc:docMk/>
            <pc:sldMk cId="285971581" sldId="359"/>
            <ac:grpSpMk id="17" creationId="{F7773526-0E26-6B1E-4877-AE802A507AA0}"/>
          </ac:grpSpMkLst>
        </pc:grpChg>
        <pc:grpChg chg="del">
          <ac:chgData name="tanishqa Chaudhary" userId="d6020b84-cff7-415a-ac0f-6780289c2254" providerId="ADAL" clId="{74858FFF-7B23-430E-A0EE-D60A6FEA32B3}" dt="2024-01-05T11:51:45.942" v="3468" actId="165"/>
          <ac:grpSpMkLst>
            <pc:docMk/>
            <pc:sldMk cId="285971581" sldId="359"/>
            <ac:grpSpMk id="55" creationId="{52302528-1660-3A34-C206-D1D336439F5C}"/>
          </ac:grpSpMkLst>
        </pc:grpChg>
        <pc:picChg chg="add mod">
          <ac:chgData name="tanishqa Chaudhary" userId="d6020b84-cff7-415a-ac0f-6780289c2254" providerId="ADAL" clId="{74858FFF-7B23-430E-A0EE-D60A6FEA32B3}" dt="2023-12-12T09:06:08.331" v="99"/>
          <ac:picMkLst>
            <pc:docMk/>
            <pc:sldMk cId="285971581" sldId="359"/>
            <ac:picMk id="2" creationId="{4885DBAE-3E87-095E-A670-BCEFCD703B7B}"/>
          </ac:picMkLst>
        </pc:picChg>
        <pc:picChg chg="mod">
          <ac:chgData name="tanishqa Chaudhary" userId="d6020b84-cff7-415a-ac0f-6780289c2254" providerId="ADAL" clId="{74858FFF-7B23-430E-A0EE-D60A6FEA32B3}" dt="2023-12-22T11:45:38.016" v="2908" actId="1038"/>
          <ac:picMkLst>
            <pc:docMk/>
            <pc:sldMk cId="285971581" sldId="359"/>
            <ac:picMk id="12" creationId="{7097574D-56AB-1BA5-876B-6D3ACBA793A2}"/>
          </ac:picMkLst>
        </pc:picChg>
        <pc:extLst>
          <p:ext xmlns:p="http://schemas.openxmlformats.org/presentationml/2006/main" uri="{D6D511B9-2390-475A-947B-AFAB55BFBCF1}">
            <pc226:cmChg xmlns:pc226="http://schemas.microsoft.com/office/powerpoint/2022/06/main/command" chg="add mod">
              <pc226:chgData name="tanishqa Chaudhary" userId="d6020b84-cff7-415a-ac0f-6780289c2254" providerId="ADAL" clId="{74858FFF-7B23-430E-A0EE-D60A6FEA32B3}" dt="2023-12-12T10:07:15.261" v="253" actId="2056"/>
              <pc2:cmMkLst xmlns:pc2="http://schemas.microsoft.com/office/powerpoint/2019/9/main/command">
                <pc:docMk/>
                <pc:sldMk cId="285971581" sldId="359"/>
                <pc2:cmMk id="{41FB8BCF-D848-4ED7-BFEF-B3050BD590D7}"/>
              </pc2:cmMkLst>
            </pc226:cmChg>
          </p:ext>
        </pc:extLst>
      </pc:sldChg>
      <pc:sldChg chg="addSp delSp modSp add mod modCm modNotesTx">
        <pc:chgData name="tanishqa Chaudhary" userId="d6020b84-cff7-415a-ac0f-6780289c2254" providerId="ADAL" clId="{74858FFF-7B23-430E-A0EE-D60A6FEA32B3}" dt="2023-12-22T10:46:34.241" v="2300" actId="1076"/>
        <pc:sldMkLst>
          <pc:docMk/>
          <pc:sldMk cId="1406053448" sldId="360"/>
        </pc:sldMkLst>
        <pc:spChg chg="mod">
          <ac:chgData name="tanishqa Chaudhary" userId="d6020b84-cff7-415a-ac0f-6780289c2254" providerId="ADAL" clId="{74858FFF-7B23-430E-A0EE-D60A6FEA32B3}" dt="2023-12-18T10:08:11.483" v="1463" actId="947"/>
          <ac:spMkLst>
            <pc:docMk/>
            <pc:sldMk cId="1406053448" sldId="360"/>
            <ac:spMk id="3" creationId="{10A8F081-85E4-E2E2-21FE-878FC01ABA10}"/>
          </ac:spMkLst>
        </pc:spChg>
        <pc:spChg chg="mod">
          <ac:chgData name="tanishqa Chaudhary" userId="d6020b84-cff7-415a-ac0f-6780289c2254" providerId="ADAL" clId="{74858FFF-7B23-430E-A0EE-D60A6FEA32B3}" dt="2023-12-12T09:34:03.638" v="199"/>
          <ac:spMkLst>
            <pc:docMk/>
            <pc:sldMk cId="1406053448" sldId="360"/>
            <ac:spMk id="4" creationId="{0B5C5B88-FB70-D720-F1B7-B382840E88D1}"/>
          </ac:spMkLst>
        </pc:spChg>
        <pc:spChg chg="mod">
          <ac:chgData name="tanishqa Chaudhary" userId="d6020b84-cff7-415a-ac0f-6780289c2254" providerId="ADAL" clId="{74858FFF-7B23-430E-A0EE-D60A6FEA32B3}" dt="2023-12-12T09:34:09.591" v="215"/>
          <ac:spMkLst>
            <pc:docMk/>
            <pc:sldMk cId="1406053448" sldId="360"/>
            <ac:spMk id="22" creationId="{00650EC1-B9EF-B585-55DA-7452301F6F98}"/>
          </ac:spMkLst>
        </pc:spChg>
        <pc:grpChg chg="del">
          <ac:chgData name="tanishqa Chaudhary" userId="d6020b84-cff7-415a-ac0f-6780289c2254" providerId="ADAL" clId="{74858FFF-7B23-430E-A0EE-D60A6FEA32B3}" dt="2023-12-12T09:22:12.118" v="105" actId="478"/>
          <ac:grpSpMkLst>
            <pc:docMk/>
            <pc:sldMk cId="1406053448" sldId="360"/>
            <ac:grpSpMk id="13" creationId="{C67724D6-C567-F90C-2AF1-DA14CE6239DE}"/>
          </ac:grpSpMkLst>
        </pc:grpChg>
        <pc:picChg chg="add del mod modCrop">
          <ac:chgData name="tanishqa Chaudhary" userId="d6020b84-cff7-415a-ac0f-6780289c2254" providerId="ADAL" clId="{74858FFF-7B23-430E-A0EE-D60A6FEA32B3}" dt="2023-12-22T10:45:51.104" v="2287"/>
          <ac:picMkLst>
            <pc:docMk/>
            <pc:sldMk cId="1406053448" sldId="360"/>
            <ac:picMk id="2" creationId="{631019FB-F513-4E57-D65C-9EDE5765EB0C}"/>
          </ac:picMkLst>
        </pc:picChg>
        <pc:picChg chg="add mod modCrop">
          <ac:chgData name="tanishqa Chaudhary" userId="d6020b84-cff7-415a-ac0f-6780289c2254" providerId="ADAL" clId="{74858FFF-7B23-430E-A0EE-D60A6FEA32B3}" dt="2023-12-22T10:46:24.135" v="2299" actId="14100"/>
          <ac:picMkLst>
            <pc:docMk/>
            <pc:sldMk cId="1406053448" sldId="360"/>
            <ac:picMk id="5" creationId="{3098704C-35BC-82C3-7702-0F517E1B3165}"/>
          </ac:picMkLst>
        </pc:picChg>
        <pc:picChg chg="add del mod">
          <ac:chgData name="tanishqa Chaudhary" userId="d6020b84-cff7-415a-ac0f-6780289c2254" providerId="ADAL" clId="{74858FFF-7B23-430E-A0EE-D60A6FEA32B3}" dt="2023-12-22T10:45:54.868" v="2291"/>
          <ac:picMkLst>
            <pc:docMk/>
            <pc:sldMk cId="1406053448" sldId="360"/>
            <ac:picMk id="6" creationId="{53B29ECF-C50F-B7DF-E8B6-073AAC9DF8D6}"/>
          </ac:picMkLst>
        </pc:picChg>
        <pc:picChg chg="add mod modCrop">
          <ac:chgData name="tanishqa Chaudhary" userId="d6020b84-cff7-415a-ac0f-6780289c2254" providerId="ADAL" clId="{74858FFF-7B23-430E-A0EE-D60A6FEA32B3}" dt="2023-12-22T10:46:34.241" v="2300" actId="1076"/>
          <ac:picMkLst>
            <pc:docMk/>
            <pc:sldMk cId="1406053448" sldId="360"/>
            <ac:picMk id="7" creationId="{199EC82D-41CC-BE1D-FE9B-46A59167B340}"/>
          </ac:picMkLst>
        </pc:picChg>
        <pc:picChg chg="del">
          <ac:chgData name="tanishqa Chaudhary" userId="d6020b84-cff7-415a-ac0f-6780289c2254" providerId="ADAL" clId="{74858FFF-7B23-430E-A0EE-D60A6FEA32B3}" dt="2023-12-12T09:22:14.806" v="106" actId="478"/>
          <ac:picMkLst>
            <pc:docMk/>
            <pc:sldMk cId="1406053448" sldId="360"/>
            <ac:picMk id="38" creationId="{70FCC5F0-A97A-3EAB-0126-F566F96281EC}"/>
          </ac:picMkLst>
        </pc:picChg>
        <pc:cxnChg chg="add del mod replST">
          <ac:chgData name="tanishqa Chaudhary" userId="d6020b84-cff7-415a-ac0f-6780289c2254" providerId="ADAL" clId="{74858FFF-7B23-430E-A0EE-D60A6FEA32B3}" dt="2023-12-12T09:34:09.591" v="217"/>
          <ac:cxnSpMkLst>
            <pc:docMk/>
            <pc:sldMk cId="1406053448" sldId="360"/>
            <ac:cxnSpMk id="6" creationId="{010D2C65-08E7-04EF-76A3-C771E1DB3F08}"/>
          </ac:cxnSpMkLst>
        </pc:cxnChg>
        <pc:extLst>
          <p:ext xmlns:p="http://schemas.openxmlformats.org/presentationml/2006/main" uri="{D6D511B9-2390-475A-947B-AFAB55BFBCF1}">
            <pc226:cmChg xmlns:pc226="http://schemas.microsoft.com/office/powerpoint/2022/06/main/command" chg="mod modRxn">
              <pc226:chgData name="tanishqa Chaudhary" userId="d6020b84-cff7-415a-ac0f-6780289c2254" providerId="ADAL" clId="{74858FFF-7B23-430E-A0EE-D60A6FEA32B3}" dt="2023-12-18T07:42:15.475" v="1050"/>
              <pc2:cmMkLst xmlns:pc2="http://schemas.microsoft.com/office/powerpoint/2019/9/main/command">
                <pc:docMk/>
                <pc:sldMk cId="1406053448" sldId="360"/>
                <pc2:cmMk id="{2955ED41-F07A-4B7A-B92D-4B59D8B517EC}"/>
              </pc2:cmMkLst>
            </pc226:cmChg>
            <pc226:cmChg xmlns:pc226="http://schemas.microsoft.com/office/powerpoint/2022/06/main/command" chg="">
              <pc226:chgData name="tanishqa Chaudhary" userId="d6020b84-cff7-415a-ac0f-6780289c2254" providerId="ADAL" clId="{74858FFF-7B23-430E-A0EE-D60A6FEA32B3}" dt="2023-12-22T10:45:12.681" v="2277"/>
              <pc2:cmMkLst xmlns:pc2="http://schemas.microsoft.com/office/powerpoint/2019/9/main/command">
                <pc:docMk/>
                <pc:sldMk cId="1406053448" sldId="360"/>
                <pc2:cmMk id="{540A12D2-D604-4760-A64B-3C3C9D6F056A}"/>
              </pc2:cmMkLst>
              <pc226:cmRplyChg chg="add">
                <pc226:chgData name="tanishqa Chaudhary" userId="d6020b84-cff7-415a-ac0f-6780289c2254" providerId="ADAL" clId="{74858FFF-7B23-430E-A0EE-D60A6FEA32B3}" dt="2023-12-22T10:45:12.681" v="2277"/>
                <pc2:cmRplyMkLst xmlns:pc2="http://schemas.microsoft.com/office/powerpoint/2019/9/main/command">
                  <pc:docMk/>
                  <pc:sldMk cId="1406053448" sldId="360"/>
                  <pc2:cmMk id="{540A12D2-D604-4760-A64B-3C3C9D6F056A}"/>
                  <pc2:cmRplyMk id="{DE82BE75-9960-47F1-BC5B-7617D0D9D8FA}"/>
                </pc2:cmRplyMkLst>
              </pc226:cmRplyChg>
            </pc226:cmChg>
          </p:ext>
        </pc:extLst>
      </pc:sldChg>
      <pc:sldChg chg="modSp add mod ord modCm">
        <pc:chgData name="tanishqa Chaudhary" userId="d6020b84-cff7-415a-ac0f-6780289c2254" providerId="ADAL" clId="{74858FFF-7B23-430E-A0EE-D60A6FEA32B3}" dt="2023-12-27T06:34:15.073" v="3367" actId="20577"/>
        <pc:sldMkLst>
          <pc:docMk/>
          <pc:sldMk cId="345405359" sldId="597"/>
        </pc:sldMkLst>
        <pc:spChg chg="mod">
          <ac:chgData name="tanishqa Chaudhary" userId="d6020b84-cff7-415a-ac0f-6780289c2254" providerId="ADAL" clId="{74858FFF-7B23-430E-A0EE-D60A6FEA32B3}" dt="2023-12-27T06:34:15.073" v="3367" actId="20577"/>
          <ac:spMkLst>
            <pc:docMk/>
            <pc:sldMk cId="345405359" sldId="597"/>
            <ac:spMk id="2" creationId="{B9A15919-783E-4C04-A6C5-B3C3B966D4BF}"/>
          </ac:spMkLst>
        </pc:spChg>
        <pc:spChg chg="mod">
          <ac:chgData name="tanishqa Chaudhary" userId="d6020b84-cff7-415a-ac0f-6780289c2254" providerId="ADAL" clId="{74858FFF-7B23-430E-A0EE-D60A6FEA32B3}" dt="2023-12-27T06:33:57.876" v="3363" actId="20577"/>
          <ac:spMkLst>
            <pc:docMk/>
            <pc:sldMk cId="345405359" sldId="597"/>
            <ac:spMk id="3" creationId="{FA79A49C-5A52-49FC-A894-4CB1F2A4495F}"/>
          </ac:spMkLst>
        </pc:spChg>
        <pc:extLst>
          <p:ext xmlns:p="http://schemas.openxmlformats.org/presentationml/2006/main" uri="{D6D511B9-2390-475A-947B-AFAB55BFBCF1}">
            <pc226:cmChg xmlns:pc226="http://schemas.microsoft.com/office/powerpoint/2022/06/main/command" chg="mod modRxn">
              <pc226:chgData name="tanishqa Chaudhary" userId="d6020b84-cff7-415a-ac0f-6780289c2254" providerId="ADAL" clId="{74858FFF-7B23-430E-A0EE-D60A6FEA32B3}" dt="2023-12-22T10:31:19.861" v="2123"/>
              <pc2:cmMkLst xmlns:pc2="http://schemas.microsoft.com/office/powerpoint/2019/9/main/command">
                <pc:docMk/>
                <pc:sldMk cId="345405359" sldId="597"/>
                <pc2:cmMk id="{9FDFEB8C-A55C-4B81-828C-A083E91CD93F}"/>
              </pc2:cmMkLst>
            </pc226:cmChg>
          </p:ext>
        </pc:extLst>
      </pc:sldChg>
      <pc:sldChg chg="modSp add mod ord modCm">
        <pc:chgData name="tanishqa Chaudhary" userId="d6020b84-cff7-415a-ac0f-6780289c2254" providerId="ADAL" clId="{74858FFF-7B23-430E-A0EE-D60A6FEA32B3}" dt="2023-12-27T06:27:58.088" v="3191" actId="20577"/>
        <pc:sldMkLst>
          <pc:docMk/>
          <pc:sldMk cId="2965544526" sldId="598"/>
        </pc:sldMkLst>
        <pc:spChg chg="mod">
          <ac:chgData name="tanishqa Chaudhary" userId="d6020b84-cff7-415a-ac0f-6780289c2254" providerId="ADAL" clId="{74858FFF-7B23-430E-A0EE-D60A6FEA32B3}" dt="2023-12-27T06:27:58.088" v="3191" actId="20577"/>
          <ac:spMkLst>
            <pc:docMk/>
            <pc:sldMk cId="2965544526" sldId="598"/>
            <ac:spMk id="8" creationId="{9F682F22-9E94-F0A0-9C61-37AB712735AC}"/>
          </ac:spMkLst>
        </pc:spChg>
        <pc:extLst>
          <p:ext xmlns:p="http://schemas.openxmlformats.org/presentationml/2006/main" uri="{D6D511B9-2390-475A-947B-AFAB55BFBCF1}">
            <pc226:cmChg xmlns:pc226="http://schemas.microsoft.com/office/powerpoint/2022/06/main/command" chg="mod">
              <pc226:chgData name="tanishqa Chaudhary" userId="d6020b84-cff7-415a-ac0f-6780289c2254" providerId="ADAL" clId="{74858FFF-7B23-430E-A0EE-D60A6FEA32B3}" dt="2023-12-18T09:21:59.222" v="1178" actId="6549"/>
              <pc2:cmMkLst xmlns:pc2="http://schemas.microsoft.com/office/powerpoint/2019/9/main/command">
                <pc:docMk/>
                <pc:sldMk cId="2965544526" sldId="598"/>
                <pc2:cmMk id="{DDFDD199-315C-4969-B8F6-996E1AF25279}"/>
              </pc2:cmMkLst>
            </pc226:cmChg>
            <pc226:cmChg xmlns:pc226="http://schemas.microsoft.com/office/powerpoint/2022/06/main/command" chg="">
              <pc226:chgData name="tanishqa Chaudhary" userId="d6020b84-cff7-415a-ac0f-6780289c2254" providerId="ADAL" clId="{74858FFF-7B23-430E-A0EE-D60A6FEA32B3}" dt="2023-12-22T10:32:26.188" v="2124"/>
              <pc2:cmMkLst xmlns:pc2="http://schemas.microsoft.com/office/powerpoint/2019/9/main/command">
                <pc:docMk/>
                <pc:sldMk cId="2965544526" sldId="598"/>
                <pc2:cmMk id="{EB8AA2E8-6244-42B8-AA48-6DEB1D1E3A1D}"/>
              </pc2:cmMkLst>
              <pc226:cmRplyChg chg="add">
                <pc226:chgData name="tanishqa Chaudhary" userId="d6020b84-cff7-415a-ac0f-6780289c2254" providerId="ADAL" clId="{74858FFF-7B23-430E-A0EE-D60A6FEA32B3}" dt="2023-12-22T10:32:26.188" v="2124"/>
                <pc2:cmRplyMkLst xmlns:pc2="http://schemas.microsoft.com/office/powerpoint/2019/9/main/command">
                  <pc:docMk/>
                  <pc:sldMk cId="2965544526" sldId="598"/>
                  <pc2:cmMk id="{EB8AA2E8-6244-42B8-AA48-6DEB1D1E3A1D}"/>
                  <pc2:cmRplyMk id="{A0630F09-5986-4EC5-9CBF-0195377B051A}"/>
                </pc2:cmRplyMkLst>
              </pc226:cmRplyChg>
            </pc226:cmChg>
          </p:ext>
        </pc:extLst>
      </pc:sldChg>
      <pc:sldChg chg="modSp add mod ord modCm">
        <pc:chgData name="tanishqa Chaudhary" userId="d6020b84-cff7-415a-ac0f-6780289c2254" providerId="ADAL" clId="{74858FFF-7B23-430E-A0EE-D60A6FEA32B3}" dt="2023-12-27T06:28:54.029" v="3198" actId="20577"/>
        <pc:sldMkLst>
          <pc:docMk/>
          <pc:sldMk cId="1902530207" sldId="599"/>
        </pc:sldMkLst>
        <pc:spChg chg="mod">
          <ac:chgData name="tanishqa Chaudhary" userId="d6020b84-cff7-415a-ac0f-6780289c2254" providerId="ADAL" clId="{74858FFF-7B23-430E-A0EE-D60A6FEA32B3}" dt="2023-12-27T06:28:26.783" v="3193" actId="20577"/>
          <ac:spMkLst>
            <pc:docMk/>
            <pc:sldMk cId="1902530207" sldId="599"/>
            <ac:spMk id="2" creationId="{B9A15919-783E-4C04-A6C5-B3C3B966D4BF}"/>
          </ac:spMkLst>
        </pc:spChg>
        <pc:spChg chg="mod">
          <ac:chgData name="tanishqa Chaudhary" userId="d6020b84-cff7-415a-ac0f-6780289c2254" providerId="ADAL" clId="{74858FFF-7B23-430E-A0EE-D60A6FEA32B3}" dt="2023-12-27T06:28:54.029" v="3198" actId="20577"/>
          <ac:spMkLst>
            <pc:docMk/>
            <pc:sldMk cId="1902530207" sldId="599"/>
            <ac:spMk id="3" creationId="{FA79A49C-5A52-49FC-A894-4CB1F2A4495F}"/>
          </ac:spMkLst>
        </pc:spChg>
        <pc:extLst>
          <p:ext xmlns:p="http://schemas.openxmlformats.org/presentationml/2006/main" uri="{D6D511B9-2390-475A-947B-AFAB55BFBCF1}">
            <pc226:cmChg xmlns:pc226="http://schemas.microsoft.com/office/powerpoint/2022/06/main/command" chg="mod modRxn">
              <pc226:chgData name="tanishqa Chaudhary" userId="d6020b84-cff7-415a-ac0f-6780289c2254" providerId="ADAL" clId="{74858FFF-7B23-430E-A0EE-D60A6FEA32B3}" dt="2023-12-22T10:39:10.896" v="2194"/>
              <pc2:cmMkLst xmlns:pc2="http://schemas.microsoft.com/office/powerpoint/2019/9/main/command">
                <pc:docMk/>
                <pc:sldMk cId="1902530207" sldId="599"/>
                <pc2:cmMk id="{35AA7542-CEEE-4513-B118-AF00A05E6BE8}"/>
              </pc2:cmMkLst>
            </pc226:cmChg>
          </p:ext>
        </pc:extLst>
      </pc:sldChg>
      <pc:sldChg chg="modSp add mod ord replId modCm">
        <pc:chgData name="tanishqa Chaudhary" userId="d6020b84-cff7-415a-ac0f-6780289c2254" providerId="ADAL" clId="{74858FFF-7B23-430E-A0EE-D60A6FEA32B3}" dt="2023-12-22T10:38:48.999" v="2189"/>
        <pc:sldMkLst>
          <pc:docMk/>
          <pc:sldMk cId="1677292557" sldId="600"/>
        </pc:sldMkLst>
        <pc:spChg chg="mod">
          <ac:chgData name="tanishqa Chaudhary" userId="d6020b84-cff7-415a-ac0f-6780289c2254" providerId="ADAL" clId="{74858FFF-7B23-430E-A0EE-D60A6FEA32B3}" dt="2023-12-18T09:25:05.046" v="1248" actId="947"/>
          <ac:spMkLst>
            <pc:docMk/>
            <pc:sldMk cId="1677292557" sldId="600"/>
            <ac:spMk id="8" creationId="{9F682F22-9E94-F0A0-9C61-37AB712735AC}"/>
          </ac:spMkLst>
        </pc:spChg>
        <pc:extLst>
          <p:ext xmlns:p="http://schemas.openxmlformats.org/presentationml/2006/main" uri="{D6D511B9-2390-475A-947B-AFAB55BFBCF1}">
            <pc226:cmChg xmlns:pc226="http://schemas.microsoft.com/office/powerpoint/2022/06/main/command" chg="">
              <pc226:chgData name="tanishqa Chaudhary" userId="d6020b84-cff7-415a-ac0f-6780289c2254" providerId="ADAL" clId="{74858FFF-7B23-430E-A0EE-D60A6FEA32B3}" dt="2023-12-22T10:38:48.999" v="2189"/>
              <pc2:cmMkLst xmlns:pc2="http://schemas.microsoft.com/office/powerpoint/2019/9/main/command">
                <pc:docMk/>
                <pc:sldMk cId="1677292557" sldId="600"/>
                <pc2:cmMk id="{503E67A5-14A8-4C6E-9DBA-B45E18AFAE92}"/>
              </pc2:cmMkLst>
              <pc226:cmRplyChg chg="add">
                <pc226:chgData name="tanishqa Chaudhary" userId="d6020b84-cff7-415a-ac0f-6780289c2254" providerId="ADAL" clId="{74858FFF-7B23-430E-A0EE-D60A6FEA32B3}" dt="2023-12-22T10:38:48.999" v="2189"/>
                <pc2:cmRplyMkLst xmlns:pc2="http://schemas.microsoft.com/office/powerpoint/2019/9/main/command">
                  <pc:docMk/>
                  <pc:sldMk cId="1677292557" sldId="600"/>
                  <pc2:cmMk id="{503E67A5-14A8-4C6E-9DBA-B45E18AFAE92}"/>
                  <pc2:cmRplyMk id="{BF591915-E36F-49C9-BD29-431521B99F46}"/>
                </pc2:cmRplyMkLst>
              </pc226:cmRplyChg>
            </pc226:cmChg>
          </p:ext>
        </pc:extLst>
      </pc:sldChg>
      <pc:sldChg chg="modSp add mod ord modCm">
        <pc:chgData name="tanishqa Chaudhary" userId="d6020b84-cff7-415a-ac0f-6780289c2254" providerId="ADAL" clId="{74858FFF-7B23-430E-A0EE-D60A6FEA32B3}" dt="2023-12-27T06:37:41.191" v="3378" actId="20577"/>
        <pc:sldMkLst>
          <pc:docMk/>
          <pc:sldMk cId="220622547" sldId="601"/>
        </pc:sldMkLst>
        <pc:spChg chg="mod">
          <ac:chgData name="tanishqa Chaudhary" userId="d6020b84-cff7-415a-ac0f-6780289c2254" providerId="ADAL" clId="{74858FFF-7B23-430E-A0EE-D60A6FEA32B3}" dt="2023-12-27T06:37:09.263" v="3373" actId="20577"/>
          <ac:spMkLst>
            <pc:docMk/>
            <pc:sldMk cId="220622547" sldId="601"/>
            <ac:spMk id="2" creationId="{B9A15919-783E-4C04-A6C5-B3C3B966D4BF}"/>
          </ac:spMkLst>
        </pc:spChg>
        <pc:spChg chg="mod">
          <ac:chgData name="tanishqa Chaudhary" userId="d6020b84-cff7-415a-ac0f-6780289c2254" providerId="ADAL" clId="{74858FFF-7B23-430E-A0EE-D60A6FEA32B3}" dt="2023-12-27T06:37:41.191" v="3378" actId="20577"/>
          <ac:spMkLst>
            <pc:docMk/>
            <pc:sldMk cId="220622547" sldId="601"/>
            <ac:spMk id="3" creationId="{FA79A49C-5A52-49FC-A894-4CB1F2A4495F}"/>
          </ac:spMkLst>
        </pc:spChg>
        <pc:extLst>
          <p:ext xmlns:p="http://schemas.openxmlformats.org/presentationml/2006/main" uri="{D6D511B9-2390-475A-947B-AFAB55BFBCF1}">
            <pc226:cmChg xmlns:pc226="http://schemas.microsoft.com/office/powerpoint/2022/06/main/command" chg="mod">
              <pc226:chgData name="tanishqa Chaudhary" userId="d6020b84-cff7-415a-ac0f-6780289c2254" providerId="ADAL" clId="{74858FFF-7B23-430E-A0EE-D60A6FEA32B3}" dt="2023-12-22T10:41:27.419" v="2227"/>
              <pc2:cmMkLst xmlns:pc2="http://schemas.microsoft.com/office/powerpoint/2019/9/main/command">
                <pc:docMk/>
                <pc:sldMk cId="220622547" sldId="601"/>
                <pc2:cmMk id="{22FD010F-72EA-4EEA-AC26-E3670856FA65}"/>
              </pc2:cmMkLst>
              <pc226:cmRplyChg chg="add">
                <pc226:chgData name="tanishqa Chaudhary" userId="d6020b84-cff7-415a-ac0f-6780289c2254" providerId="ADAL" clId="{74858FFF-7B23-430E-A0EE-D60A6FEA32B3}" dt="2023-12-22T10:40:53.646" v="2222"/>
                <pc2:cmRplyMkLst xmlns:pc2="http://schemas.microsoft.com/office/powerpoint/2019/9/main/command">
                  <pc:docMk/>
                  <pc:sldMk cId="220622547" sldId="601"/>
                  <pc2:cmMk id="{22FD010F-72EA-4EEA-AC26-E3670856FA65}"/>
                  <pc2:cmRplyMk id="{8919C1A5-3ECE-4019-BAC1-FEF1F64D4C04}"/>
                </pc2:cmRplyMkLst>
              </pc226:cmRplyChg>
            </pc226:cmChg>
            <pc226:cmChg xmlns:pc226="http://schemas.microsoft.com/office/powerpoint/2022/06/main/command" chg="mod modRxn">
              <pc226:chgData name="tanishqa Chaudhary" userId="d6020b84-cff7-415a-ac0f-6780289c2254" providerId="ADAL" clId="{74858FFF-7B23-430E-A0EE-D60A6FEA32B3}" dt="2023-12-22T10:41:37.945" v="2228"/>
              <pc2:cmMkLst xmlns:pc2="http://schemas.microsoft.com/office/powerpoint/2019/9/main/command">
                <pc:docMk/>
                <pc:sldMk cId="220622547" sldId="601"/>
                <pc2:cmMk id="{7C93CA29-C2C5-4742-A6A0-D10128033626}"/>
              </pc2:cmMkLst>
            </pc226:cmChg>
          </p:ext>
        </pc:extLst>
      </pc:sldChg>
      <pc:sldChg chg="modSp add mod ord replId modCm">
        <pc:chgData name="tanishqa Chaudhary" userId="d6020b84-cff7-415a-ac0f-6780289c2254" providerId="ADAL" clId="{74858FFF-7B23-430E-A0EE-D60A6FEA32B3}" dt="2023-12-22T10:41:49.674" v="2229"/>
        <pc:sldMkLst>
          <pc:docMk/>
          <pc:sldMk cId="587027879" sldId="602"/>
        </pc:sldMkLst>
        <pc:spChg chg="mod">
          <ac:chgData name="tanishqa Chaudhary" userId="d6020b84-cff7-415a-ac0f-6780289c2254" providerId="ADAL" clId="{74858FFF-7B23-430E-A0EE-D60A6FEA32B3}" dt="2023-12-18T09:34:48.250" v="1430" actId="12"/>
          <ac:spMkLst>
            <pc:docMk/>
            <pc:sldMk cId="587027879" sldId="602"/>
            <ac:spMk id="8" creationId="{9F682F22-9E94-F0A0-9C61-37AB712735AC}"/>
          </ac:spMkLst>
        </pc:spChg>
        <pc:extLst>
          <p:ext xmlns:p="http://schemas.openxmlformats.org/presentationml/2006/main" uri="{D6D511B9-2390-475A-947B-AFAB55BFBCF1}">
            <pc226:cmChg xmlns:pc226="http://schemas.microsoft.com/office/powerpoint/2022/06/main/command" chg="">
              <pc226:chgData name="tanishqa Chaudhary" userId="d6020b84-cff7-415a-ac0f-6780289c2254" providerId="ADAL" clId="{74858FFF-7B23-430E-A0EE-D60A6FEA32B3}" dt="2023-12-22T10:41:49.674" v="2229"/>
              <pc2:cmMkLst xmlns:pc2="http://schemas.microsoft.com/office/powerpoint/2019/9/main/command">
                <pc:docMk/>
                <pc:sldMk cId="587027879" sldId="602"/>
                <pc2:cmMk id="{E242B0BA-07B8-47D6-BD6E-16D70D1F774E}"/>
              </pc2:cmMkLst>
              <pc226:cmRplyChg chg="add">
                <pc226:chgData name="tanishqa Chaudhary" userId="d6020b84-cff7-415a-ac0f-6780289c2254" providerId="ADAL" clId="{74858FFF-7B23-430E-A0EE-D60A6FEA32B3}" dt="2023-12-22T10:41:49.674" v="2229"/>
                <pc2:cmRplyMkLst xmlns:pc2="http://schemas.microsoft.com/office/powerpoint/2019/9/main/command">
                  <pc:docMk/>
                  <pc:sldMk cId="587027879" sldId="602"/>
                  <pc2:cmMk id="{E242B0BA-07B8-47D6-BD6E-16D70D1F774E}"/>
                  <pc2:cmRplyMk id="{9FDB27CB-0D73-46FF-8E49-76486AD68016}"/>
                </pc2:cmRplyMkLst>
              </pc226:cmRplyChg>
            </pc226:cmChg>
          </p:ext>
        </pc:extLst>
      </pc:sldChg>
      <pc:sldChg chg="addSp delSp modSp add mod">
        <pc:chgData name="tanishqa Chaudhary" userId="d6020b84-cff7-415a-ac0f-6780289c2254" providerId="ADAL" clId="{74858FFF-7B23-430E-A0EE-D60A6FEA32B3}" dt="2023-12-27T06:40:23.756" v="3401" actId="20577"/>
        <pc:sldMkLst>
          <pc:docMk/>
          <pc:sldMk cId="3097905883" sldId="603"/>
        </pc:sldMkLst>
        <pc:spChg chg="mod">
          <ac:chgData name="tanishqa Chaudhary" userId="d6020b84-cff7-415a-ac0f-6780289c2254" providerId="ADAL" clId="{74858FFF-7B23-430E-A0EE-D60A6FEA32B3}" dt="2023-12-27T06:40:23.756" v="3401" actId="20577"/>
          <ac:spMkLst>
            <pc:docMk/>
            <pc:sldMk cId="3097905883" sldId="603"/>
            <ac:spMk id="3" creationId="{10A8F081-85E4-E2E2-21FE-878FC01ABA10}"/>
          </ac:spMkLst>
        </pc:spChg>
        <pc:spChg chg="add mod">
          <ac:chgData name="tanishqa Chaudhary" userId="d6020b84-cff7-415a-ac0f-6780289c2254" providerId="ADAL" clId="{74858FFF-7B23-430E-A0EE-D60A6FEA32B3}" dt="2023-12-22T12:12:28.136" v="3118"/>
          <ac:spMkLst>
            <pc:docMk/>
            <pc:sldMk cId="3097905883" sldId="603"/>
            <ac:spMk id="10" creationId="{0C65126D-237A-4663-803B-71731F7D753B}"/>
          </ac:spMkLst>
        </pc:spChg>
        <pc:spChg chg="del mod topLvl">
          <ac:chgData name="tanishqa Chaudhary" userId="d6020b84-cff7-415a-ac0f-6780289c2254" providerId="ADAL" clId="{74858FFF-7B23-430E-A0EE-D60A6FEA32B3}" dt="2023-12-22T12:44:00.444" v="3134" actId="478"/>
          <ac:spMkLst>
            <pc:docMk/>
            <pc:sldMk cId="3097905883" sldId="603"/>
            <ac:spMk id="15" creationId="{698BA767-88C7-4A70-8D7E-B3630720BC38}"/>
          </ac:spMkLst>
        </pc:spChg>
        <pc:spChg chg="add mod">
          <ac:chgData name="tanishqa Chaudhary" userId="d6020b84-cff7-415a-ac0f-6780289c2254" providerId="ADAL" clId="{74858FFF-7B23-430E-A0EE-D60A6FEA32B3}" dt="2023-12-22T12:11:41.164" v="3107"/>
          <ac:spMkLst>
            <pc:docMk/>
            <pc:sldMk cId="3097905883" sldId="603"/>
            <ac:spMk id="16" creationId="{CD3AA583-F880-433A-88C9-A8BF00DD2ED5}"/>
          </ac:spMkLst>
        </pc:spChg>
        <pc:spChg chg="del mod topLvl">
          <ac:chgData name="tanishqa Chaudhary" userId="d6020b84-cff7-415a-ac0f-6780289c2254" providerId="ADAL" clId="{74858FFF-7B23-430E-A0EE-D60A6FEA32B3}" dt="2023-12-22T12:44:02.127" v="3135" actId="478"/>
          <ac:spMkLst>
            <pc:docMk/>
            <pc:sldMk cId="3097905883" sldId="603"/>
            <ac:spMk id="17" creationId="{E662CDF2-ECD4-4856-A481-064CA73570D8}"/>
          </ac:spMkLst>
        </pc:spChg>
        <pc:spChg chg="add mod">
          <ac:chgData name="tanishqa Chaudhary" userId="d6020b84-cff7-415a-ac0f-6780289c2254" providerId="ADAL" clId="{74858FFF-7B23-430E-A0EE-D60A6FEA32B3}" dt="2023-12-22T12:11:41.164" v="3107"/>
          <ac:spMkLst>
            <pc:docMk/>
            <pc:sldMk cId="3097905883" sldId="603"/>
            <ac:spMk id="18" creationId="{40DE55AA-CD94-4428-AAC5-C1D4051F78DB}"/>
          </ac:spMkLst>
        </pc:spChg>
        <pc:spChg chg="del mod topLvl">
          <ac:chgData name="tanishqa Chaudhary" userId="d6020b84-cff7-415a-ac0f-6780289c2254" providerId="ADAL" clId="{74858FFF-7B23-430E-A0EE-D60A6FEA32B3}" dt="2023-12-22T12:43:53.158" v="3132" actId="478"/>
          <ac:spMkLst>
            <pc:docMk/>
            <pc:sldMk cId="3097905883" sldId="603"/>
            <ac:spMk id="19" creationId="{5D254E22-0581-4D76-9341-B7716A79255F}"/>
          </ac:spMkLst>
        </pc:spChg>
        <pc:spChg chg="add mod">
          <ac:chgData name="tanishqa Chaudhary" userId="d6020b84-cff7-415a-ac0f-6780289c2254" providerId="ADAL" clId="{74858FFF-7B23-430E-A0EE-D60A6FEA32B3}" dt="2023-12-22T13:03:55.918" v="3154" actId="1036"/>
          <ac:spMkLst>
            <pc:docMk/>
            <pc:sldMk cId="3097905883" sldId="603"/>
            <ac:spMk id="20" creationId="{1A497253-679B-4878-AA02-85144E0BC007}"/>
          </ac:spMkLst>
        </pc:spChg>
        <pc:spChg chg="del mod topLvl">
          <ac:chgData name="tanishqa Chaudhary" userId="d6020b84-cff7-415a-ac0f-6780289c2254" providerId="ADAL" clId="{74858FFF-7B23-430E-A0EE-D60A6FEA32B3}" dt="2023-12-22T12:43:42.643" v="3131" actId="478"/>
          <ac:spMkLst>
            <pc:docMk/>
            <pc:sldMk cId="3097905883" sldId="603"/>
            <ac:spMk id="21" creationId="{062C6093-4588-4EA7-A10D-F9BEEFC736F0}"/>
          </ac:spMkLst>
        </pc:spChg>
        <pc:spChg chg="mod">
          <ac:chgData name="tanishqa Chaudhary" userId="d6020b84-cff7-415a-ac0f-6780289c2254" providerId="ADAL" clId="{74858FFF-7B23-430E-A0EE-D60A6FEA32B3}" dt="2023-12-22T12:12:05.915" v="3111" actId="164"/>
          <ac:spMkLst>
            <pc:docMk/>
            <pc:sldMk cId="3097905883" sldId="603"/>
            <ac:spMk id="22" creationId="{00650EC1-B9EF-B585-55DA-7452301F6F98}"/>
          </ac:spMkLst>
        </pc:spChg>
        <pc:spChg chg="add mod">
          <ac:chgData name="tanishqa Chaudhary" userId="d6020b84-cff7-415a-ac0f-6780289c2254" providerId="ADAL" clId="{74858FFF-7B23-430E-A0EE-D60A6FEA32B3}" dt="2023-12-22T12:12:05.915" v="3111" actId="164"/>
          <ac:spMkLst>
            <pc:docMk/>
            <pc:sldMk cId="3097905883" sldId="603"/>
            <ac:spMk id="25" creationId="{6FE4AAE4-AD1F-48DC-919D-AC70ACC8562D}"/>
          </ac:spMkLst>
        </pc:spChg>
        <pc:spChg chg="add mod">
          <ac:chgData name="tanishqa Chaudhary" userId="d6020b84-cff7-415a-ac0f-6780289c2254" providerId="ADAL" clId="{74858FFF-7B23-430E-A0EE-D60A6FEA32B3}" dt="2023-12-22T12:12:05.915" v="3111" actId="164"/>
          <ac:spMkLst>
            <pc:docMk/>
            <pc:sldMk cId="3097905883" sldId="603"/>
            <ac:spMk id="26" creationId="{98D5AD3C-76EC-4E3D-886A-83FC52540758}"/>
          </ac:spMkLst>
        </pc:spChg>
        <pc:spChg chg="add mod">
          <ac:chgData name="tanishqa Chaudhary" userId="d6020b84-cff7-415a-ac0f-6780289c2254" providerId="ADAL" clId="{74858FFF-7B23-430E-A0EE-D60A6FEA32B3}" dt="2023-12-22T12:46:44.423" v="3144" actId="1076"/>
          <ac:spMkLst>
            <pc:docMk/>
            <pc:sldMk cId="3097905883" sldId="603"/>
            <ac:spMk id="27" creationId="{DB30973D-A93F-4EA6-8DAA-5413002D2F78}"/>
          </ac:spMkLst>
        </pc:spChg>
        <pc:spChg chg="add mod">
          <ac:chgData name="tanishqa Chaudhary" userId="d6020b84-cff7-415a-ac0f-6780289c2254" providerId="ADAL" clId="{74858FFF-7B23-430E-A0EE-D60A6FEA32B3}" dt="2023-12-22T12:12:05.915" v="3111" actId="164"/>
          <ac:spMkLst>
            <pc:docMk/>
            <pc:sldMk cId="3097905883" sldId="603"/>
            <ac:spMk id="29" creationId="{2104383C-3501-4637-8CD6-00762251C9EE}"/>
          </ac:spMkLst>
        </pc:spChg>
        <pc:spChg chg="add mod">
          <ac:chgData name="tanishqa Chaudhary" userId="d6020b84-cff7-415a-ac0f-6780289c2254" providerId="ADAL" clId="{74858FFF-7B23-430E-A0EE-D60A6FEA32B3}" dt="2023-12-22T12:12:05.915" v="3111" actId="164"/>
          <ac:spMkLst>
            <pc:docMk/>
            <pc:sldMk cId="3097905883" sldId="603"/>
            <ac:spMk id="30" creationId="{B53BA6A3-02BC-47D4-9865-A06C6579F909}"/>
          </ac:spMkLst>
        </pc:spChg>
        <pc:spChg chg="add mod">
          <ac:chgData name="tanishqa Chaudhary" userId="d6020b84-cff7-415a-ac0f-6780289c2254" providerId="ADAL" clId="{74858FFF-7B23-430E-A0EE-D60A6FEA32B3}" dt="2023-12-22T12:44:22.078" v="3139" actId="1076"/>
          <ac:spMkLst>
            <pc:docMk/>
            <pc:sldMk cId="3097905883" sldId="603"/>
            <ac:spMk id="31" creationId="{2657181B-2B72-416C-B2EA-345B70C63A3A}"/>
          </ac:spMkLst>
        </pc:spChg>
        <pc:spChg chg="add mod">
          <ac:chgData name="tanishqa Chaudhary" userId="d6020b84-cff7-415a-ac0f-6780289c2254" providerId="ADAL" clId="{74858FFF-7B23-430E-A0EE-D60A6FEA32B3}" dt="2023-12-22T12:12:05.915" v="3111" actId="164"/>
          <ac:spMkLst>
            <pc:docMk/>
            <pc:sldMk cId="3097905883" sldId="603"/>
            <ac:spMk id="33" creationId="{3EB2A2F3-C1DC-4DD7-B739-617FAA8728F1}"/>
          </ac:spMkLst>
        </pc:spChg>
        <pc:spChg chg="add mod">
          <ac:chgData name="tanishqa Chaudhary" userId="d6020b84-cff7-415a-ac0f-6780289c2254" providerId="ADAL" clId="{74858FFF-7B23-430E-A0EE-D60A6FEA32B3}" dt="2023-12-22T12:12:05.915" v="3111" actId="164"/>
          <ac:spMkLst>
            <pc:docMk/>
            <pc:sldMk cId="3097905883" sldId="603"/>
            <ac:spMk id="34" creationId="{236A89E6-AC91-44AF-95FF-93AB2FBBD2EB}"/>
          </ac:spMkLst>
        </pc:spChg>
        <pc:spChg chg="mod">
          <ac:chgData name="tanishqa Chaudhary" userId="d6020b84-cff7-415a-ac0f-6780289c2254" providerId="ADAL" clId="{74858FFF-7B23-430E-A0EE-D60A6FEA32B3}" dt="2023-12-22T12:09:55.610" v="3097" actId="165"/>
          <ac:spMkLst>
            <pc:docMk/>
            <pc:sldMk cId="3097905883" sldId="603"/>
            <ac:spMk id="40" creationId="{EAE8EBA8-D80B-46FD-848B-3EE18CF336A6}"/>
          </ac:spMkLst>
        </pc:spChg>
        <pc:spChg chg="mod">
          <ac:chgData name="tanishqa Chaudhary" userId="d6020b84-cff7-415a-ac0f-6780289c2254" providerId="ADAL" clId="{74858FFF-7B23-430E-A0EE-D60A6FEA32B3}" dt="2023-12-22T12:09:55.610" v="3097" actId="165"/>
          <ac:spMkLst>
            <pc:docMk/>
            <pc:sldMk cId="3097905883" sldId="603"/>
            <ac:spMk id="41" creationId="{37058CA6-9F70-43D8-A44E-C760856807A7}"/>
          </ac:spMkLst>
        </pc:spChg>
        <pc:spChg chg="mod">
          <ac:chgData name="tanishqa Chaudhary" userId="d6020b84-cff7-415a-ac0f-6780289c2254" providerId="ADAL" clId="{74858FFF-7B23-430E-A0EE-D60A6FEA32B3}" dt="2023-12-22T12:09:55.610" v="3097" actId="165"/>
          <ac:spMkLst>
            <pc:docMk/>
            <pc:sldMk cId="3097905883" sldId="603"/>
            <ac:spMk id="42" creationId="{FCB652D0-158F-49E4-B37D-8C496E2579EF}"/>
          </ac:spMkLst>
        </pc:spChg>
        <pc:spChg chg="mod">
          <ac:chgData name="tanishqa Chaudhary" userId="d6020b84-cff7-415a-ac0f-6780289c2254" providerId="ADAL" clId="{74858FFF-7B23-430E-A0EE-D60A6FEA32B3}" dt="2023-12-22T12:09:55.610" v="3097" actId="165"/>
          <ac:spMkLst>
            <pc:docMk/>
            <pc:sldMk cId="3097905883" sldId="603"/>
            <ac:spMk id="43" creationId="{1AC31139-D173-4A1F-AD80-AF466C09E88D}"/>
          </ac:spMkLst>
        </pc:spChg>
        <pc:spChg chg="mod">
          <ac:chgData name="tanishqa Chaudhary" userId="d6020b84-cff7-415a-ac0f-6780289c2254" providerId="ADAL" clId="{74858FFF-7B23-430E-A0EE-D60A6FEA32B3}" dt="2023-12-22T12:09:55.610" v="3097" actId="165"/>
          <ac:spMkLst>
            <pc:docMk/>
            <pc:sldMk cId="3097905883" sldId="603"/>
            <ac:spMk id="44" creationId="{3ECE232F-681F-4BE9-899B-49231DAE6299}"/>
          </ac:spMkLst>
        </pc:spChg>
        <pc:spChg chg="mod">
          <ac:chgData name="tanishqa Chaudhary" userId="d6020b84-cff7-415a-ac0f-6780289c2254" providerId="ADAL" clId="{74858FFF-7B23-430E-A0EE-D60A6FEA32B3}" dt="2023-12-22T12:09:55.610" v="3097" actId="165"/>
          <ac:spMkLst>
            <pc:docMk/>
            <pc:sldMk cId="3097905883" sldId="603"/>
            <ac:spMk id="45" creationId="{00171DE2-536B-4A50-B899-3915D4EEF5B3}"/>
          </ac:spMkLst>
        </pc:spChg>
        <pc:spChg chg="mod">
          <ac:chgData name="tanishqa Chaudhary" userId="d6020b84-cff7-415a-ac0f-6780289c2254" providerId="ADAL" clId="{74858FFF-7B23-430E-A0EE-D60A6FEA32B3}" dt="2023-12-22T12:09:55.610" v="3097" actId="165"/>
          <ac:spMkLst>
            <pc:docMk/>
            <pc:sldMk cId="3097905883" sldId="603"/>
            <ac:spMk id="46" creationId="{5B75F6AF-BD3F-4E6F-9CF9-4A282A0D2FAD}"/>
          </ac:spMkLst>
        </pc:spChg>
        <pc:spChg chg="mod">
          <ac:chgData name="tanishqa Chaudhary" userId="d6020b84-cff7-415a-ac0f-6780289c2254" providerId="ADAL" clId="{74858FFF-7B23-430E-A0EE-D60A6FEA32B3}" dt="2023-12-22T12:09:55.610" v="3097" actId="165"/>
          <ac:spMkLst>
            <pc:docMk/>
            <pc:sldMk cId="3097905883" sldId="603"/>
            <ac:spMk id="47" creationId="{CCE3025A-EAC6-456C-890F-4B6E1C985E27}"/>
          </ac:spMkLst>
        </pc:spChg>
        <pc:spChg chg="mod">
          <ac:chgData name="tanishqa Chaudhary" userId="d6020b84-cff7-415a-ac0f-6780289c2254" providerId="ADAL" clId="{74858FFF-7B23-430E-A0EE-D60A6FEA32B3}" dt="2023-12-22T12:09:55.610" v="3097" actId="165"/>
          <ac:spMkLst>
            <pc:docMk/>
            <pc:sldMk cId="3097905883" sldId="603"/>
            <ac:spMk id="48" creationId="{4B922FBB-8552-4FF4-ADBA-F7656CE3BD8F}"/>
          </ac:spMkLst>
        </pc:spChg>
        <pc:spChg chg="mod">
          <ac:chgData name="tanishqa Chaudhary" userId="d6020b84-cff7-415a-ac0f-6780289c2254" providerId="ADAL" clId="{74858FFF-7B23-430E-A0EE-D60A6FEA32B3}" dt="2023-12-22T12:09:55.610" v="3097" actId="165"/>
          <ac:spMkLst>
            <pc:docMk/>
            <pc:sldMk cId="3097905883" sldId="603"/>
            <ac:spMk id="49" creationId="{47D87A0C-5678-42A5-85EF-31CE0BD438AE}"/>
          </ac:spMkLst>
        </pc:spChg>
        <pc:spChg chg="mod">
          <ac:chgData name="tanishqa Chaudhary" userId="d6020b84-cff7-415a-ac0f-6780289c2254" providerId="ADAL" clId="{74858FFF-7B23-430E-A0EE-D60A6FEA32B3}" dt="2023-12-22T12:09:55.610" v="3097" actId="165"/>
          <ac:spMkLst>
            <pc:docMk/>
            <pc:sldMk cId="3097905883" sldId="603"/>
            <ac:spMk id="50" creationId="{160B4F15-EFA6-4F4C-8186-ABA8BC7CF44F}"/>
          </ac:spMkLst>
        </pc:spChg>
        <pc:spChg chg="mod">
          <ac:chgData name="tanishqa Chaudhary" userId="d6020b84-cff7-415a-ac0f-6780289c2254" providerId="ADAL" clId="{74858FFF-7B23-430E-A0EE-D60A6FEA32B3}" dt="2023-12-22T12:09:55.610" v="3097" actId="165"/>
          <ac:spMkLst>
            <pc:docMk/>
            <pc:sldMk cId="3097905883" sldId="603"/>
            <ac:spMk id="51" creationId="{ED3015BB-5293-4B72-980B-DBC20FCD70EC}"/>
          </ac:spMkLst>
        </pc:spChg>
        <pc:spChg chg="mod">
          <ac:chgData name="tanishqa Chaudhary" userId="d6020b84-cff7-415a-ac0f-6780289c2254" providerId="ADAL" clId="{74858FFF-7B23-430E-A0EE-D60A6FEA32B3}" dt="2023-12-22T12:09:55.610" v="3097" actId="165"/>
          <ac:spMkLst>
            <pc:docMk/>
            <pc:sldMk cId="3097905883" sldId="603"/>
            <ac:spMk id="52" creationId="{B62EA793-31AB-4F3A-9A2C-BED3FB2F2521}"/>
          </ac:spMkLst>
        </pc:spChg>
        <pc:grpChg chg="add mod topLvl">
          <ac:chgData name="tanishqa Chaudhary" userId="d6020b84-cff7-415a-ac0f-6780289c2254" providerId="ADAL" clId="{74858FFF-7B23-430E-A0EE-D60A6FEA32B3}" dt="2023-12-22T12:44:26.443" v="3140" actId="164"/>
          <ac:grpSpMkLst>
            <pc:docMk/>
            <pc:sldMk cId="3097905883" sldId="603"/>
            <ac:grpSpMk id="2" creationId="{CE407AAD-F1E2-41BB-9C22-AEDE6A8CFA83}"/>
          </ac:grpSpMkLst>
        </pc:grpChg>
        <pc:grpChg chg="add mod topLvl">
          <ac:chgData name="tanishqa Chaudhary" userId="d6020b84-cff7-415a-ac0f-6780289c2254" providerId="ADAL" clId="{74858FFF-7B23-430E-A0EE-D60A6FEA32B3}" dt="2023-12-22T12:44:26.443" v="3140" actId="164"/>
          <ac:grpSpMkLst>
            <pc:docMk/>
            <pc:sldMk cId="3097905883" sldId="603"/>
            <ac:grpSpMk id="5" creationId="{85746E52-3E67-4A19-A4BF-D222A2C3C7A4}"/>
          </ac:grpSpMkLst>
        </pc:grpChg>
        <pc:grpChg chg="add mod topLvl">
          <ac:chgData name="tanishqa Chaudhary" userId="d6020b84-cff7-415a-ac0f-6780289c2254" providerId="ADAL" clId="{74858FFF-7B23-430E-A0EE-D60A6FEA32B3}" dt="2023-12-22T12:44:26.443" v="3140" actId="164"/>
          <ac:grpSpMkLst>
            <pc:docMk/>
            <pc:sldMk cId="3097905883" sldId="603"/>
            <ac:grpSpMk id="6" creationId="{C2C2C52B-0615-403B-93C9-F53C9990FC9F}"/>
          </ac:grpSpMkLst>
        </pc:grpChg>
        <pc:grpChg chg="add mod topLvl">
          <ac:chgData name="tanishqa Chaudhary" userId="d6020b84-cff7-415a-ac0f-6780289c2254" providerId="ADAL" clId="{74858FFF-7B23-430E-A0EE-D60A6FEA32B3}" dt="2023-12-22T12:44:26.443" v="3140" actId="164"/>
          <ac:grpSpMkLst>
            <pc:docMk/>
            <pc:sldMk cId="3097905883" sldId="603"/>
            <ac:grpSpMk id="7" creationId="{56C170B6-B89A-4C37-94D3-DA7E8E2714BB}"/>
          </ac:grpSpMkLst>
        </pc:grpChg>
        <pc:grpChg chg="add mod">
          <ac:chgData name="tanishqa Chaudhary" userId="d6020b84-cff7-415a-ac0f-6780289c2254" providerId="ADAL" clId="{74858FFF-7B23-430E-A0EE-D60A6FEA32B3}" dt="2023-12-22T12:11:41.164" v="3107"/>
          <ac:grpSpMkLst>
            <pc:docMk/>
            <pc:sldMk cId="3097905883" sldId="603"/>
            <ac:grpSpMk id="14" creationId="{BEAA0186-2598-4C4B-B949-4E742B9737F8}"/>
          </ac:grpSpMkLst>
        </pc:grpChg>
        <pc:grpChg chg="del mod topLvl">
          <ac:chgData name="tanishqa Chaudhary" userId="d6020b84-cff7-415a-ac0f-6780289c2254" providerId="ADAL" clId="{74858FFF-7B23-430E-A0EE-D60A6FEA32B3}" dt="2023-12-22T12:10:09.476" v="3098" actId="478"/>
          <ac:grpSpMkLst>
            <pc:docMk/>
            <pc:sldMk cId="3097905883" sldId="603"/>
            <ac:grpSpMk id="23" creationId="{566B7EB5-BEA7-4847-99D2-8C655E12B688}"/>
          </ac:grpSpMkLst>
        </pc:grpChg>
        <pc:grpChg chg="add mod">
          <ac:chgData name="tanishqa Chaudhary" userId="d6020b84-cff7-415a-ac0f-6780289c2254" providerId="ADAL" clId="{74858FFF-7B23-430E-A0EE-D60A6FEA32B3}" dt="2023-12-22T12:12:05.915" v="3111" actId="164"/>
          <ac:grpSpMkLst>
            <pc:docMk/>
            <pc:sldMk cId="3097905883" sldId="603"/>
            <ac:grpSpMk id="24" creationId="{1CD51BF5-4225-44EE-B61F-42F9CC3E0CCC}"/>
          </ac:grpSpMkLst>
        </pc:grpChg>
        <pc:grpChg chg="add mod">
          <ac:chgData name="tanishqa Chaudhary" userId="d6020b84-cff7-415a-ac0f-6780289c2254" providerId="ADAL" clId="{74858FFF-7B23-430E-A0EE-D60A6FEA32B3}" dt="2023-12-22T12:12:05.915" v="3111" actId="164"/>
          <ac:grpSpMkLst>
            <pc:docMk/>
            <pc:sldMk cId="3097905883" sldId="603"/>
            <ac:grpSpMk id="28" creationId="{2C7EE3C5-67AA-4C37-996B-CCBB24C28D8A}"/>
          </ac:grpSpMkLst>
        </pc:grpChg>
        <pc:grpChg chg="add mod">
          <ac:chgData name="tanishqa Chaudhary" userId="d6020b84-cff7-415a-ac0f-6780289c2254" providerId="ADAL" clId="{74858FFF-7B23-430E-A0EE-D60A6FEA32B3}" dt="2023-12-22T12:12:05.915" v="3111" actId="164"/>
          <ac:grpSpMkLst>
            <pc:docMk/>
            <pc:sldMk cId="3097905883" sldId="603"/>
            <ac:grpSpMk id="32" creationId="{5D57D1C9-E7DC-447D-98F6-3AB334FEFB12}"/>
          </ac:grpSpMkLst>
        </pc:grpChg>
        <pc:grpChg chg="add del mod">
          <ac:chgData name="tanishqa Chaudhary" userId="d6020b84-cff7-415a-ac0f-6780289c2254" providerId="ADAL" clId="{74858FFF-7B23-430E-A0EE-D60A6FEA32B3}" dt="2023-12-22T12:11:38.806" v="3105" actId="164"/>
          <ac:grpSpMkLst>
            <pc:docMk/>
            <pc:sldMk cId="3097905883" sldId="603"/>
            <ac:grpSpMk id="35" creationId="{16257E3F-A825-36C8-17E7-99E1C9BEE8EB}"/>
          </ac:grpSpMkLst>
        </pc:grpChg>
        <pc:grpChg chg="add mod">
          <ac:chgData name="tanishqa Chaudhary" userId="d6020b84-cff7-415a-ac0f-6780289c2254" providerId="ADAL" clId="{74858FFF-7B23-430E-A0EE-D60A6FEA32B3}" dt="2023-12-22T12:12:05.915" v="3111" actId="164"/>
          <ac:grpSpMkLst>
            <pc:docMk/>
            <pc:sldMk cId="3097905883" sldId="603"/>
            <ac:grpSpMk id="36" creationId="{A0633C93-CFEA-8450-0DDD-225A92ADF382}"/>
          </ac:grpSpMkLst>
        </pc:grpChg>
        <pc:grpChg chg="add mod">
          <ac:chgData name="tanishqa Chaudhary" userId="d6020b84-cff7-415a-ac0f-6780289c2254" providerId="ADAL" clId="{74858FFF-7B23-430E-A0EE-D60A6FEA32B3}" dt="2023-12-22T13:03:47.841" v="3148" actId="1076"/>
          <ac:grpSpMkLst>
            <pc:docMk/>
            <pc:sldMk cId="3097905883" sldId="603"/>
            <ac:grpSpMk id="37" creationId="{0CE49237-35C3-F237-0DF2-88B83356B53B}"/>
          </ac:grpSpMkLst>
        </pc:grpChg>
        <pc:grpChg chg="del">
          <ac:chgData name="tanishqa Chaudhary" userId="d6020b84-cff7-415a-ac0f-6780289c2254" providerId="ADAL" clId="{74858FFF-7B23-430E-A0EE-D60A6FEA32B3}" dt="2023-12-22T12:09:55.610" v="3097" actId="165"/>
          <ac:grpSpMkLst>
            <pc:docMk/>
            <pc:sldMk cId="3097905883" sldId="603"/>
            <ac:grpSpMk id="53" creationId="{365E45D5-CCF9-CF3E-722E-C7E7D1C9FE3A}"/>
          </ac:grpSpMkLst>
        </pc:grpChg>
        <pc:picChg chg="add mod topLvl">
          <ac:chgData name="tanishqa Chaudhary" userId="d6020b84-cff7-415a-ac0f-6780289c2254" providerId="ADAL" clId="{74858FFF-7B23-430E-A0EE-D60A6FEA32B3}" dt="2023-12-22T12:44:26.443" v="3140" actId="164"/>
          <ac:picMkLst>
            <pc:docMk/>
            <pc:sldMk cId="3097905883" sldId="603"/>
            <ac:picMk id="9" creationId="{B69A3698-BE1C-440F-9799-3F5FF1D9D2A6}"/>
          </ac:picMkLst>
        </pc:picChg>
        <pc:cxnChg chg="del mod topLvl">
          <ac:chgData name="tanishqa Chaudhary" userId="d6020b84-cff7-415a-ac0f-6780289c2254" providerId="ADAL" clId="{74858FFF-7B23-430E-A0EE-D60A6FEA32B3}" dt="2023-12-22T12:43:57.060" v="3133" actId="478"/>
          <ac:cxnSpMkLst>
            <pc:docMk/>
            <pc:sldMk cId="3097905883" sldId="603"/>
            <ac:cxnSpMk id="8" creationId="{5526D82B-823D-43F1-9E67-067869E7CDF5}"/>
          </ac:cxnSpMkLst>
        </pc:cxnChg>
        <pc:cxnChg chg="del mod topLvl">
          <ac:chgData name="tanishqa Chaudhary" userId="d6020b84-cff7-415a-ac0f-6780289c2254" providerId="ADAL" clId="{74858FFF-7B23-430E-A0EE-D60A6FEA32B3}" dt="2023-12-22T12:43:53.158" v="3132" actId="478"/>
          <ac:cxnSpMkLst>
            <pc:docMk/>
            <pc:sldMk cId="3097905883" sldId="603"/>
            <ac:cxnSpMk id="11" creationId="{A6B5B3BC-742A-4263-98EC-CA5CB1576C16}"/>
          </ac:cxnSpMkLst>
        </pc:cxnChg>
        <pc:cxnChg chg="del mod topLvl">
          <ac:chgData name="tanishqa Chaudhary" userId="d6020b84-cff7-415a-ac0f-6780289c2254" providerId="ADAL" clId="{74858FFF-7B23-430E-A0EE-D60A6FEA32B3}" dt="2023-12-22T12:44:05.131" v="3136" actId="478"/>
          <ac:cxnSpMkLst>
            <pc:docMk/>
            <pc:sldMk cId="3097905883" sldId="603"/>
            <ac:cxnSpMk id="12" creationId="{D8588679-358B-4CBA-9838-49935329ED47}"/>
          </ac:cxnSpMkLst>
        </pc:cxnChg>
        <pc:cxnChg chg="del mod topLvl">
          <ac:chgData name="tanishqa Chaudhary" userId="d6020b84-cff7-415a-ac0f-6780289c2254" providerId="ADAL" clId="{74858FFF-7B23-430E-A0EE-D60A6FEA32B3}" dt="2023-12-22T12:44:16.246" v="3138" actId="478"/>
          <ac:cxnSpMkLst>
            <pc:docMk/>
            <pc:sldMk cId="3097905883" sldId="603"/>
            <ac:cxnSpMk id="13" creationId="{2C94E45F-E998-4630-9276-FDA101C21BC1}"/>
          </ac:cxnSpMkLst>
        </pc:cxnChg>
      </pc:sldChg>
      <pc:sldChg chg="addSp delSp modSp new del mod modClrScheme chgLayout">
        <pc:chgData name="tanishqa Chaudhary" userId="d6020b84-cff7-415a-ac0f-6780289c2254" providerId="ADAL" clId="{74858FFF-7B23-430E-A0EE-D60A6FEA32B3}" dt="2023-12-27T06:47:59.090" v="3424" actId="47"/>
        <pc:sldMkLst>
          <pc:docMk/>
          <pc:sldMk cId="3248760868" sldId="604"/>
        </pc:sldMkLst>
        <pc:spChg chg="del mod ord">
          <ac:chgData name="tanishqa Chaudhary" userId="d6020b84-cff7-415a-ac0f-6780289c2254" providerId="ADAL" clId="{74858FFF-7B23-430E-A0EE-D60A6FEA32B3}" dt="2023-12-27T06:47:02.238" v="3421" actId="700"/>
          <ac:spMkLst>
            <pc:docMk/>
            <pc:sldMk cId="3248760868" sldId="604"/>
            <ac:spMk id="2" creationId="{D8097DDA-AE51-979B-053F-FA2E7A29652B}"/>
          </ac:spMkLst>
        </pc:spChg>
        <pc:spChg chg="del mod ord">
          <ac:chgData name="tanishqa Chaudhary" userId="d6020b84-cff7-415a-ac0f-6780289c2254" providerId="ADAL" clId="{74858FFF-7B23-430E-A0EE-D60A6FEA32B3}" dt="2023-12-27T06:47:02.238" v="3421" actId="700"/>
          <ac:spMkLst>
            <pc:docMk/>
            <pc:sldMk cId="3248760868" sldId="604"/>
            <ac:spMk id="3" creationId="{9FBBA3DA-5511-DAE0-65F4-4FDDB50BD6F5}"/>
          </ac:spMkLst>
        </pc:spChg>
        <pc:spChg chg="del mod ord">
          <ac:chgData name="tanishqa Chaudhary" userId="d6020b84-cff7-415a-ac0f-6780289c2254" providerId="ADAL" clId="{74858FFF-7B23-430E-A0EE-D60A6FEA32B3}" dt="2023-12-27T06:47:02.238" v="3421" actId="700"/>
          <ac:spMkLst>
            <pc:docMk/>
            <pc:sldMk cId="3248760868" sldId="604"/>
            <ac:spMk id="4" creationId="{C9F5E3C2-8E5F-0AC6-AD94-8DD3B77283B3}"/>
          </ac:spMkLst>
        </pc:spChg>
        <pc:spChg chg="del mod ord">
          <ac:chgData name="tanishqa Chaudhary" userId="d6020b84-cff7-415a-ac0f-6780289c2254" providerId="ADAL" clId="{74858FFF-7B23-430E-A0EE-D60A6FEA32B3}" dt="2023-12-27T06:47:02.238" v="3421" actId="700"/>
          <ac:spMkLst>
            <pc:docMk/>
            <pc:sldMk cId="3248760868" sldId="604"/>
            <ac:spMk id="5" creationId="{81B6B335-4C1E-CDAB-5958-8C10544E73D4}"/>
          </ac:spMkLst>
        </pc:spChg>
        <pc:spChg chg="del mod ord">
          <ac:chgData name="tanishqa Chaudhary" userId="d6020b84-cff7-415a-ac0f-6780289c2254" providerId="ADAL" clId="{74858FFF-7B23-430E-A0EE-D60A6FEA32B3}" dt="2023-12-27T06:47:02.238" v="3421" actId="700"/>
          <ac:spMkLst>
            <pc:docMk/>
            <pc:sldMk cId="3248760868" sldId="604"/>
            <ac:spMk id="6" creationId="{728AFFEA-FA22-3173-B91D-9C9B5B06F91E}"/>
          </ac:spMkLst>
        </pc:spChg>
        <pc:spChg chg="del mod ord">
          <ac:chgData name="tanishqa Chaudhary" userId="d6020b84-cff7-415a-ac0f-6780289c2254" providerId="ADAL" clId="{74858FFF-7B23-430E-A0EE-D60A6FEA32B3}" dt="2023-12-27T06:47:02.238" v="3421" actId="700"/>
          <ac:spMkLst>
            <pc:docMk/>
            <pc:sldMk cId="3248760868" sldId="604"/>
            <ac:spMk id="7" creationId="{5CC4F465-3E72-CAC5-5589-9F7C380EC163}"/>
          </ac:spMkLst>
        </pc:spChg>
        <pc:spChg chg="del mod ord">
          <ac:chgData name="tanishqa Chaudhary" userId="d6020b84-cff7-415a-ac0f-6780289c2254" providerId="ADAL" clId="{74858FFF-7B23-430E-A0EE-D60A6FEA32B3}" dt="2023-12-27T06:47:02.238" v="3421" actId="700"/>
          <ac:spMkLst>
            <pc:docMk/>
            <pc:sldMk cId="3248760868" sldId="604"/>
            <ac:spMk id="8" creationId="{11E67B10-AA01-51B9-47F1-4C4277EEFCAC}"/>
          </ac:spMkLst>
        </pc:spChg>
        <pc:spChg chg="del mod ord">
          <ac:chgData name="tanishqa Chaudhary" userId="d6020b84-cff7-415a-ac0f-6780289c2254" providerId="ADAL" clId="{74858FFF-7B23-430E-A0EE-D60A6FEA32B3}" dt="2023-12-27T06:47:02.238" v="3421" actId="700"/>
          <ac:spMkLst>
            <pc:docMk/>
            <pc:sldMk cId="3248760868" sldId="604"/>
            <ac:spMk id="9" creationId="{74F46957-393F-04D5-04AF-496722698083}"/>
          </ac:spMkLst>
        </pc:spChg>
        <pc:spChg chg="add mod ord">
          <ac:chgData name="tanishqa Chaudhary" userId="d6020b84-cff7-415a-ac0f-6780289c2254" providerId="ADAL" clId="{74858FFF-7B23-430E-A0EE-D60A6FEA32B3}" dt="2023-12-27T06:47:02.238" v="3421" actId="700"/>
          <ac:spMkLst>
            <pc:docMk/>
            <pc:sldMk cId="3248760868" sldId="604"/>
            <ac:spMk id="10" creationId="{0F032FEA-D3CA-6DF0-3168-DA9061C27352}"/>
          </ac:spMkLst>
        </pc:spChg>
        <pc:spChg chg="add mod ord">
          <ac:chgData name="tanishqa Chaudhary" userId="d6020b84-cff7-415a-ac0f-6780289c2254" providerId="ADAL" clId="{74858FFF-7B23-430E-A0EE-D60A6FEA32B3}" dt="2023-12-27T06:47:02.238" v="3421" actId="700"/>
          <ac:spMkLst>
            <pc:docMk/>
            <pc:sldMk cId="3248760868" sldId="604"/>
            <ac:spMk id="11" creationId="{A4F65043-4023-A9C7-2661-7E9692B52863}"/>
          </ac:spMkLst>
        </pc:spChg>
        <pc:spChg chg="add mod ord">
          <ac:chgData name="tanishqa Chaudhary" userId="d6020b84-cff7-415a-ac0f-6780289c2254" providerId="ADAL" clId="{74858FFF-7B23-430E-A0EE-D60A6FEA32B3}" dt="2023-12-27T06:47:02.238" v="3421" actId="700"/>
          <ac:spMkLst>
            <pc:docMk/>
            <pc:sldMk cId="3248760868" sldId="604"/>
            <ac:spMk id="12" creationId="{4BDBE322-021A-C7A6-6918-4A7EC81E0C90}"/>
          </ac:spMkLst>
        </pc:spChg>
        <pc:spChg chg="add mod ord">
          <ac:chgData name="tanishqa Chaudhary" userId="d6020b84-cff7-415a-ac0f-6780289c2254" providerId="ADAL" clId="{74858FFF-7B23-430E-A0EE-D60A6FEA32B3}" dt="2023-12-27T06:47:02.238" v="3421" actId="700"/>
          <ac:spMkLst>
            <pc:docMk/>
            <pc:sldMk cId="3248760868" sldId="604"/>
            <ac:spMk id="13" creationId="{0361A1A7-549B-BED1-1C5D-861281210FD8}"/>
          </ac:spMkLst>
        </pc:spChg>
        <pc:spChg chg="add mod ord">
          <ac:chgData name="tanishqa Chaudhary" userId="d6020b84-cff7-415a-ac0f-6780289c2254" providerId="ADAL" clId="{74858FFF-7B23-430E-A0EE-D60A6FEA32B3}" dt="2023-12-27T06:47:02.238" v="3421" actId="700"/>
          <ac:spMkLst>
            <pc:docMk/>
            <pc:sldMk cId="3248760868" sldId="604"/>
            <ac:spMk id="14" creationId="{4B7D60C7-E1B2-7785-C438-6D89DA870428}"/>
          </ac:spMkLst>
        </pc:spChg>
        <pc:spChg chg="add mod ord">
          <ac:chgData name="tanishqa Chaudhary" userId="d6020b84-cff7-415a-ac0f-6780289c2254" providerId="ADAL" clId="{74858FFF-7B23-430E-A0EE-D60A6FEA32B3}" dt="2023-12-27T06:47:02.238" v="3421" actId="700"/>
          <ac:spMkLst>
            <pc:docMk/>
            <pc:sldMk cId="3248760868" sldId="604"/>
            <ac:spMk id="15" creationId="{006D2D0D-BA2D-851E-F7CB-372A2CF55566}"/>
          </ac:spMkLst>
        </pc:spChg>
        <pc:spChg chg="add mod ord">
          <ac:chgData name="tanishqa Chaudhary" userId="d6020b84-cff7-415a-ac0f-6780289c2254" providerId="ADAL" clId="{74858FFF-7B23-430E-A0EE-D60A6FEA32B3}" dt="2023-12-27T06:47:02.238" v="3421" actId="700"/>
          <ac:spMkLst>
            <pc:docMk/>
            <pc:sldMk cId="3248760868" sldId="604"/>
            <ac:spMk id="16" creationId="{13A5453D-0550-8CBA-4385-9BCC0083B2CE}"/>
          </ac:spMkLst>
        </pc:spChg>
        <pc:spChg chg="add mod ord">
          <ac:chgData name="tanishqa Chaudhary" userId="d6020b84-cff7-415a-ac0f-6780289c2254" providerId="ADAL" clId="{74858FFF-7B23-430E-A0EE-D60A6FEA32B3}" dt="2023-12-27T06:47:02.238" v="3421" actId="700"/>
          <ac:spMkLst>
            <pc:docMk/>
            <pc:sldMk cId="3248760868" sldId="604"/>
            <ac:spMk id="17" creationId="{77C5662D-3CF4-95EF-0992-004E5A98DEFF}"/>
          </ac:spMkLst>
        </pc:spChg>
      </pc:sldChg>
    </pc:docChg>
  </pc:docChgLst>
  <pc:docChgLst>
    <pc:chgData name="Athresh PS" userId="6aaba706-7cac-4f49-bd78-392633c5ba9f" providerId="ADAL" clId="{693B4BF7-419F-4657-B44D-D97529B17786}"/>
    <pc:docChg chg="undo custSel modSld">
      <pc:chgData name="Athresh PS" userId="6aaba706-7cac-4f49-bd78-392633c5ba9f" providerId="ADAL" clId="{693B4BF7-419F-4657-B44D-D97529B17786}" dt="2024-01-01T09:26:56.869" v="440" actId="478"/>
      <pc:docMkLst>
        <pc:docMk/>
      </pc:docMkLst>
      <pc:sldChg chg="modSp mod addCm delCm">
        <pc:chgData name="Athresh PS" userId="6aaba706-7cac-4f49-bd78-392633c5ba9f" providerId="ADAL" clId="{693B4BF7-419F-4657-B44D-D97529B17786}" dt="2024-01-01T06:46:00.801" v="101" actId="1035"/>
        <pc:sldMkLst>
          <pc:docMk/>
          <pc:sldMk cId="1843577305" sldId="268"/>
        </pc:sldMkLst>
        <pc:spChg chg="mod">
          <ac:chgData name="Athresh PS" userId="6aaba706-7cac-4f49-bd78-392633c5ba9f" providerId="ADAL" clId="{693B4BF7-419F-4657-B44D-D97529B17786}" dt="2024-01-01T06:46:00.801" v="101" actId="1035"/>
          <ac:spMkLst>
            <pc:docMk/>
            <pc:sldMk cId="1843577305" sldId="268"/>
            <ac:spMk id="44" creationId="{C359D94C-6752-0E58-06E4-D8E2BE15313C}"/>
          </ac:spMkLst>
        </pc:spChg>
        <pc:spChg chg="mod">
          <ac:chgData name="Athresh PS" userId="6aaba706-7cac-4f49-bd78-392633c5ba9f" providerId="ADAL" clId="{693B4BF7-419F-4657-B44D-D97529B17786}" dt="2024-01-01T06:46:00.801" v="101" actId="1035"/>
          <ac:spMkLst>
            <pc:docMk/>
            <pc:sldMk cId="1843577305" sldId="268"/>
            <ac:spMk id="45" creationId="{5BFA53DF-B204-DA26-5D09-B31D4835F7D2}"/>
          </ac:spMkLst>
        </pc:spChg>
        <pc:spChg chg="mod">
          <ac:chgData name="Athresh PS" userId="6aaba706-7cac-4f49-bd78-392633c5ba9f" providerId="ADAL" clId="{693B4BF7-419F-4657-B44D-D97529B17786}" dt="2024-01-01T06:46:00.801" v="101" actId="1035"/>
          <ac:spMkLst>
            <pc:docMk/>
            <pc:sldMk cId="1843577305" sldId="268"/>
            <ac:spMk id="46" creationId="{A4812BD3-2647-7149-2939-40FBA0379115}"/>
          </ac:spMkLst>
        </pc:spChg>
        <pc:spChg chg="mod">
          <ac:chgData name="Athresh PS" userId="6aaba706-7cac-4f49-bd78-392633c5ba9f" providerId="ADAL" clId="{693B4BF7-419F-4657-B44D-D97529B17786}" dt="2024-01-01T06:46:00.801" v="101" actId="1035"/>
          <ac:spMkLst>
            <pc:docMk/>
            <pc:sldMk cId="1843577305" sldId="268"/>
            <ac:spMk id="47" creationId="{780258E6-23E0-109E-ABAA-154476574EAF}"/>
          </ac:spMkLst>
        </pc:spChg>
        <pc:picChg chg="mod">
          <ac:chgData name="Athresh PS" userId="6aaba706-7cac-4f49-bd78-392633c5ba9f" providerId="ADAL" clId="{693B4BF7-419F-4657-B44D-D97529B17786}" dt="2024-01-01T06:46:00.801" v="101" actId="1035"/>
          <ac:picMkLst>
            <pc:docMk/>
            <pc:sldMk cId="1843577305" sldId="268"/>
            <ac:picMk id="5" creationId="{4A69260F-91BB-B919-F9F1-FD6A926A95F6}"/>
          </ac:picMkLst>
        </pc:picChg>
        <pc:picChg chg="mod">
          <ac:chgData name="Athresh PS" userId="6aaba706-7cac-4f49-bd78-392633c5ba9f" providerId="ADAL" clId="{693B4BF7-419F-4657-B44D-D97529B17786}" dt="2024-01-01T06:46:00.801" v="101" actId="1035"/>
          <ac:picMkLst>
            <pc:docMk/>
            <pc:sldMk cId="1843577305" sldId="268"/>
            <ac:picMk id="6" creationId="{8B053A7C-C208-EDDD-37EC-917F92389FDD}"/>
          </ac:picMkLst>
        </pc:picChg>
        <pc:picChg chg="mod">
          <ac:chgData name="Athresh PS" userId="6aaba706-7cac-4f49-bd78-392633c5ba9f" providerId="ADAL" clId="{693B4BF7-419F-4657-B44D-D97529B17786}" dt="2024-01-01T06:46:00.801" v="101" actId="1035"/>
          <ac:picMkLst>
            <pc:docMk/>
            <pc:sldMk cId="1843577305" sldId="268"/>
            <ac:picMk id="27" creationId="{8C4F6583-6840-D967-881B-35004CE0AD96}"/>
          </ac:picMkLst>
        </pc:picChg>
        <pc:picChg chg="mod">
          <ac:chgData name="Athresh PS" userId="6aaba706-7cac-4f49-bd78-392633c5ba9f" providerId="ADAL" clId="{693B4BF7-419F-4657-B44D-D97529B17786}" dt="2024-01-01T06:46:00.801" v="101" actId="1035"/>
          <ac:picMkLst>
            <pc:docMk/>
            <pc:sldMk cId="1843577305" sldId="268"/>
            <ac:picMk id="28" creationId="{62502484-AB31-6077-D78F-FEA2E50C6B20}"/>
          </ac:picMkLst>
        </pc:picChg>
        <pc:extLst>
          <p:ext xmlns:p="http://schemas.openxmlformats.org/presentationml/2006/main" uri="{D6D511B9-2390-475A-947B-AFAB55BFBCF1}">
            <pc226:cmChg xmlns:pc226="http://schemas.microsoft.com/office/powerpoint/2022/06/main/command" chg="add del">
              <pc226:chgData name="Athresh PS" userId="6aaba706-7cac-4f49-bd78-392633c5ba9f" providerId="ADAL" clId="{693B4BF7-419F-4657-B44D-D97529B17786}" dt="2024-01-01T06:45:54.511" v="92"/>
              <pc2:cmMkLst xmlns:pc2="http://schemas.microsoft.com/office/powerpoint/2019/9/main/command">
                <pc:docMk/>
                <pc:sldMk cId="1843577305" sldId="268"/>
                <pc2:cmMk id="{3948796B-A86E-4609-8896-AA3051046568}"/>
              </pc2:cmMkLst>
            </pc226:cmChg>
          </p:ext>
        </pc:extLst>
      </pc:sldChg>
      <pc:sldChg chg="modSp mod">
        <pc:chgData name="Athresh PS" userId="6aaba706-7cac-4f49-bd78-392633c5ba9f" providerId="ADAL" clId="{693B4BF7-419F-4657-B44D-D97529B17786}" dt="2024-01-01T06:50:55.685" v="109" actId="465"/>
        <pc:sldMkLst>
          <pc:docMk/>
          <pc:sldMk cId="176914838" sldId="276"/>
        </pc:sldMkLst>
        <pc:spChg chg="mod">
          <ac:chgData name="Athresh PS" userId="6aaba706-7cac-4f49-bd78-392633c5ba9f" providerId="ADAL" clId="{693B4BF7-419F-4657-B44D-D97529B17786}" dt="2024-01-01T06:50:55.685" v="109" actId="465"/>
          <ac:spMkLst>
            <pc:docMk/>
            <pc:sldMk cId="176914838" sldId="276"/>
            <ac:spMk id="4" creationId="{BB29440D-05D9-7D39-C47B-BAE4B000BE7A}"/>
          </ac:spMkLst>
        </pc:spChg>
        <pc:spChg chg="mod">
          <ac:chgData name="Athresh PS" userId="6aaba706-7cac-4f49-bd78-392633c5ba9f" providerId="ADAL" clId="{693B4BF7-419F-4657-B44D-D97529B17786}" dt="2024-01-01T06:50:55.685" v="109" actId="465"/>
          <ac:spMkLst>
            <pc:docMk/>
            <pc:sldMk cId="176914838" sldId="276"/>
            <ac:spMk id="5" creationId="{725E13F6-6113-71E5-F34F-4AA2264B5451}"/>
          </ac:spMkLst>
        </pc:spChg>
      </pc:sldChg>
      <pc:sldChg chg="delCm">
        <pc:chgData name="Athresh PS" userId="6aaba706-7cac-4f49-bd78-392633c5ba9f" providerId="ADAL" clId="{693B4BF7-419F-4657-B44D-D97529B17786}" dt="2024-01-01T06:46:11.773" v="103"/>
        <pc:sldMkLst>
          <pc:docMk/>
          <pc:sldMk cId="1620506702" sldId="292"/>
        </pc:sldMkLst>
        <pc:extLst>
          <p:ext xmlns:p="http://schemas.openxmlformats.org/presentationml/2006/main" uri="{D6D511B9-2390-475A-947B-AFAB55BFBCF1}">
            <pc226:cmChg xmlns:pc226="http://schemas.microsoft.com/office/powerpoint/2022/06/main/command" chg="del">
              <pc226:chgData name="Athresh PS" userId="6aaba706-7cac-4f49-bd78-392633c5ba9f" providerId="ADAL" clId="{693B4BF7-419F-4657-B44D-D97529B17786}" dt="2024-01-01T06:46:11.773" v="103"/>
              <pc2:cmMkLst xmlns:pc2="http://schemas.microsoft.com/office/powerpoint/2019/9/main/command">
                <pc:docMk/>
                <pc:sldMk cId="1620506702" sldId="292"/>
                <pc2:cmMk id="{1F0F8E28-EE26-4A4E-AEAE-03F2E0B8D9E6}"/>
              </pc2:cmMkLst>
            </pc226:cmChg>
            <pc226:cmChg xmlns:pc226="http://schemas.microsoft.com/office/powerpoint/2022/06/main/command" chg="del">
              <pc226:chgData name="Athresh PS" userId="6aaba706-7cac-4f49-bd78-392633c5ba9f" providerId="ADAL" clId="{693B4BF7-419F-4657-B44D-D97529B17786}" dt="2024-01-01T06:46:11.047" v="102"/>
              <pc2:cmMkLst xmlns:pc2="http://schemas.microsoft.com/office/powerpoint/2019/9/main/command">
                <pc:docMk/>
                <pc:sldMk cId="1620506702" sldId="292"/>
                <pc2:cmMk id="{72F1782C-2BC4-4185-8EBA-EFCFAEC336FB}"/>
              </pc2:cmMkLst>
            </pc226:cmChg>
          </p:ext>
        </pc:extLst>
      </pc:sldChg>
      <pc:sldChg chg="modSp mod addCm delCm">
        <pc:chgData name="Athresh PS" userId="6aaba706-7cac-4f49-bd78-392633c5ba9f" providerId="ADAL" clId="{693B4BF7-419F-4657-B44D-D97529B17786}" dt="2024-01-01T07:34:44.319" v="237"/>
        <pc:sldMkLst>
          <pc:docMk/>
          <pc:sldMk cId="150403746" sldId="297"/>
        </pc:sldMkLst>
        <pc:picChg chg="mod">
          <ac:chgData name="Athresh PS" userId="6aaba706-7cac-4f49-bd78-392633c5ba9f" providerId="ADAL" clId="{693B4BF7-419F-4657-B44D-D97529B17786}" dt="2023-12-21T06:56:31.779" v="62" actId="14100"/>
          <ac:picMkLst>
            <pc:docMk/>
            <pc:sldMk cId="150403746" sldId="297"/>
            <ac:picMk id="24" creationId="{DF9A7461-4AA2-D41A-2DF5-1CB0C291172D}"/>
          </ac:picMkLst>
        </pc:picChg>
        <pc:extLst>
          <p:ext xmlns:p="http://schemas.openxmlformats.org/presentationml/2006/main" uri="{D6D511B9-2390-475A-947B-AFAB55BFBCF1}">
            <pc226:cmChg xmlns:pc226="http://schemas.microsoft.com/office/powerpoint/2022/06/main/command" chg="add del">
              <pc226:chgData name="Athresh PS" userId="6aaba706-7cac-4f49-bd78-392633c5ba9f" providerId="ADAL" clId="{693B4BF7-419F-4657-B44D-D97529B17786}" dt="2024-01-01T07:34:44.319" v="237"/>
              <pc2:cmMkLst xmlns:pc2="http://schemas.microsoft.com/office/powerpoint/2019/9/main/command">
                <pc:docMk/>
                <pc:sldMk cId="150403746" sldId="297"/>
                <pc2:cmMk id="{87DC27E7-87A0-4D0F-ACEA-39C6CBCBE4A3}"/>
              </pc2:cmMkLst>
            </pc226:cmChg>
          </p:ext>
        </pc:extLst>
      </pc:sldChg>
      <pc:sldChg chg="addCm delCm">
        <pc:chgData name="Athresh PS" userId="6aaba706-7cac-4f49-bd78-392633c5ba9f" providerId="ADAL" clId="{693B4BF7-419F-4657-B44D-D97529B17786}" dt="2024-01-01T06:46:25.535" v="104"/>
        <pc:sldMkLst>
          <pc:docMk/>
          <pc:sldMk cId="1600160390" sldId="298"/>
        </pc:sldMkLst>
        <pc:extLst>
          <p:ext xmlns:p="http://schemas.openxmlformats.org/presentationml/2006/main" uri="{D6D511B9-2390-475A-947B-AFAB55BFBCF1}">
            <pc226:cmChg xmlns:pc226="http://schemas.microsoft.com/office/powerpoint/2022/06/main/command" chg="add del">
              <pc226:chgData name="Athresh PS" userId="6aaba706-7cac-4f49-bd78-392633c5ba9f" providerId="ADAL" clId="{693B4BF7-419F-4657-B44D-D97529B17786}" dt="2024-01-01T06:46:25.535" v="104"/>
              <pc2:cmMkLst xmlns:pc2="http://schemas.microsoft.com/office/powerpoint/2019/9/main/command">
                <pc:docMk/>
                <pc:sldMk cId="1600160390" sldId="298"/>
                <pc2:cmMk id="{6BD2A466-F3B3-432C-8A23-BDB81492078E}"/>
              </pc2:cmMkLst>
            </pc226:cmChg>
          </p:ext>
        </pc:extLst>
      </pc:sldChg>
      <pc:sldChg chg="delCm">
        <pc:chgData name="Athresh PS" userId="6aaba706-7cac-4f49-bd78-392633c5ba9f" providerId="ADAL" clId="{693B4BF7-419F-4657-B44D-D97529B17786}" dt="2024-01-01T06:58:38.049" v="216"/>
        <pc:sldMkLst>
          <pc:docMk/>
          <pc:sldMk cId="1358254513" sldId="303"/>
        </pc:sldMkLst>
        <pc:extLst>
          <p:ext xmlns:p="http://schemas.openxmlformats.org/presentationml/2006/main" uri="{D6D511B9-2390-475A-947B-AFAB55BFBCF1}">
            <pc226:cmChg xmlns:pc226="http://schemas.microsoft.com/office/powerpoint/2022/06/main/command" chg="del">
              <pc226:chgData name="Athresh PS" userId="6aaba706-7cac-4f49-bd78-392633c5ba9f" providerId="ADAL" clId="{693B4BF7-419F-4657-B44D-D97529B17786}" dt="2024-01-01T06:58:38.049" v="216"/>
              <pc2:cmMkLst xmlns:pc2="http://schemas.microsoft.com/office/powerpoint/2019/9/main/command">
                <pc:docMk/>
                <pc:sldMk cId="1358254513" sldId="303"/>
                <pc2:cmMk id="{D7A1AFC1-A531-4C17-8BDF-5743BD46CB7E}"/>
              </pc2:cmMkLst>
            </pc226:cmChg>
          </p:ext>
        </pc:extLst>
      </pc:sldChg>
      <pc:sldChg chg="modSp mod">
        <pc:chgData name="Athresh PS" userId="6aaba706-7cac-4f49-bd78-392633c5ba9f" providerId="ADAL" clId="{693B4BF7-419F-4657-B44D-D97529B17786}" dt="2024-01-01T06:58:26.837" v="215" actId="20577"/>
        <pc:sldMkLst>
          <pc:docMk/>
          <pc:sldMk cId="95668117" sldId="328"/>
        </pc:sldMkLst>
        <pc:spChg chg="mod">
          <ac:chgData name="Athresh PS" userId="6aaba706-7cac-4f49-bd78-392633c5ba9f" providerId="ADAL" clId="{693B4BF7-419F-4657-B44D-D97529B17786}" dt="2024-01-01T06:58:26.837" v="215" actId="20577"/>
          <ac:spMkLst>
            <pc:docMk/>
            <pc:sldMk cId="95668117" sldId="328"/>
            <ac:spMk id="32" creationId="{C45CBD33-A358-7A9E-A167-1AFC67E2C0EC}"/>
          </ac:spMkLst>
        </pc:spChg>
      </pc:sldChg>
      <pc:sldChg chg="modSp mod">
        <pc:chgData name="Athresh PS" userId="6aaba706-7cac-4f49-bd78-392633c5ba9f" providerId="ADAL" clId="{693B4BF7-419F-4657-B44D-D97529B17786}" dt="2024-01-01T08:58:18.492" v="428" actId="1037"/>
        <pc:sldMkLst>
          <pc:docMk/>
          <pc:sldMk cId="3991982567" sldId="334"/>
        </pc:sldMkLst>
        <pc:spChg chg="mod">
          <ac:chgData name="Athresh PS" userId="6aaba706-7cac-4f49-bd78-392633c5ba9f" providerId="ADAL" clId="{693B4BF7-419F-4657-B44D-D97529B17786}" dt="2024-01-01T08:56:14.581" v="346" actId="1037"/>
          <ac:spMkLst>
            <pc:docMk/>
            <pc:sldMk cId="3991982567" sldId="334"/>
            <ac:spMk id="2" creationId="{D0142FC2-B296-C967-8486-15DD269DB7C1}"/>
          </ac:spMkLst>
        </pc:spChg>
        <pc:spChg chg="mod">
          <ac:chgData name="Athresh PS" userId="6aaba706-7cac-4f49-bd78-392633c5ba9f" providerId="ADAL" clId="{693B4BF7-419F-4657-B44D-D97529B17786}" dt="2024-01-01T08:58:18.492" v="428" actId="1037"/>
          <ac:spMkLst>
            <pc:docMk/>
            <pc:sldMk cId="3991982567" sldId="334"/>
            <ac:spMk id="3" creationId="{160E7DB6-227C-006F-7555-42CF5A6F8BF4}"/>
          </ac:spMkLst>
        </pc:spChg>
        <pc:spChg chg="mod">
          <ac:chgData name="Athresh PS" userId="6aaba706-7cac-4f49-bd78-392633c5ba9f" providerId="ADAL" clId="{693B4BF7-419F-4657-B44D-D97529B17786}" dt="2024-01-01T08:55:48.746" v="282" actId="14100"/>
          <ac:spMkLst>
            <pc:docMk/>
            <pc:sldMk cId="3991982567" sldId="334"/>
            <ac:spMk id="4" creationId="{2ACB8CFE-DAD1-31C9-A391-8F7A8B80025F}"/>
          </ac:spMkLst>
        </pc:spChg>
        <pc:spChg chg="mod">
          <ac:chgData name="Athresh PS" userId="6aaba706-7cac-4f49-bd78-392633c5ba9f" providerId="ADAL" clId="{693B4BF7-419F-4657-B44D-D97529B17786}" dt="2024-01-01T08:55:48.746" v="282" actId="14100"/>
          <ac:spMkLst>
            <pc:docMk/>
            <pc:sldMk cId="3991982567" sldId="334"/>
            <ac:spMk id="11" creationId="{F2B3D2D6-A522-A232-1811-5CEC7E878134}"/>
          </ac:spMkLst>
        </pc:spChg>
        <pc:spChg chg="mod">
          <ac:chgData name="Athresh PS" userId="6aaba706-7cac-4f49-bd78-392633c5ba9f" providerId="ADAL" clId="{693B4BF7-419F-4657-B44D-D97529B17786}" dt="2024-01-01T08:55:48.746" v="282" actId="14100"/>
          <ac:spMkLst>
            <pc:docMk/>
            <pc:sldMk cId="3991982567" sldId="334"/>
            <ac:spMk id="22" creationId="{D682B4D1-E0EE-4F47-9B86-AD2965957008}"/>
          </ac:spMkLst>
        </pc:spChg>
        <pc:spChg chg="mod">
          <ac:chgData name="Athresh PS" userId="6aaba706-7cac-4f49-bd78-392633c5ba9f" providerId="ADAL" clId="{693B4BF7-419F-4657-B44D-D97529B17786}" dt="2024-01-01T08:55:18.763" v="273" actId="2711"/>
          <ac:spMkLst>
            <pc:docMk/>
            <pc:sldMk cId="3991982567" sldId="334"/>
            <ac:spMk id="24" creationId="{ED51AE4B-FE92-4113-A9E6-78C3B73A08DC}"/>
          </ac:spMkLst>
        </pc:spChg>
        <pc:spChg chg="mod">
          <ac:chgData name="Athresh PS" userId="6aaba706-7cac-4f49-bd78-392633c5ba9f" providerId="ADAL" clId="{693B4BF7-419F-4657-B44D-D97529B17786}" dt="2024-01-01T08:57:04.630" v="411" actId="1038"/>
          <ac:spMkLst>
            <pc:docMk/>
            <pc:sldMk cId="3991982567" sldId="334"/>
            <ac:spMk id="29" creationId="{A8C73889-7189-4E65-8058-A0B4C8D5CDEC}"/>
          </ac:spMkLst>
        </pc:spChg>
        <pc:spChg chg="mod">
          <ac:chgData name="Athresh PS" userId="6aaba706-7cac-4f49-bd78-392633c5ba9f" providerId="ADAL" clId="{693B4BF7-419F-4657-B44D-D97529B17786}" dt="2024-01-01T08:56:56.529" v="397" actId="14100"/>
          <ac:spMkLst>
            <pc:docMk/>
            <pc:sldMk cId="3991982567" sldId="334"/>
            <ac:spMk id="33" creationId="{0B3A4E90-5857-4E38-9530-C6DD56AE96AB}"/>
          </ac:spMkLst>
        </pc:spChg>
        <pc:spChg chg="mod">
          <ac:chgData name="Athresh PS" userId="6aaba706-7cac-4f49-bd78-392633c5ba9f" providerId="ADAL" clId="{693B4BF7-419F-4657-B44D-D97529B17786}" dt="2024-01-01T08:57:16.907" v="425" actId="1038"/>
          <ac:spMkLst>
            <pc:docMk/>
            <pc:sldMk cId="3991982567" sldId="334"/>
            <ac:spMk id="47" creationId="{421B5B19-4EC6-41B4-A426-848407F9FCE8}"/>
          </ac:spMkLst>
        </pc:spChg>
        <pc:spChg chg="mod">
          <ac:chgData name="Athresh PS" userId="6aaba706-7cac-4f49-bd78-392633c5ba9f" providerId="ADAL" clId="{693B4BF7-419F-4657-B44D-D97529B17786}" dt="2024-01-01T08:57:11.129" v="412" actId="14100"/>
          <ac:spMkLst>
            <pc:docMk/>
            <pc:sldMk cId="3991982567" sldId="334"/>
            <ac:spMk id="50" creationId="{23ECE488-5A31-448E-96CA-421AF4AFF932}"/>
          </ac:spMkLst>
        </pc:spChg>
        <pc:spChg chg="mod">
          <ac:chgData name="Athresh PS" userId="6aaba706-7cac-4f49-bd78-392633c5ba9f" providerId="ADAL" clId="{693B4BF7-419F-4657-B44D-D97529B17786}" dt="2024-01-01T08:56:49.288" v="396" actId="1038"/>
          <ac:spMkLst>
            <pc:docMk/>
            <pc:sldMk cId="3991982567" sldId="334"/>
            <ac:spMk id="58" creationId="{27658C90-4564-4830-8652-736D35377BE7}"/>
          </ac:spMkLst>
        </pc:spChg>
        <pc:spChg chg="mod">
          <ac:chgData name="Athresh PS" userId="6aaba706-7cac-4f49-bd78-392633c5ba9f" providerId="ADAL" clId="{693B4BF7-419F-4657-B44D-D97529B17786}" dt="2024-01-01T08:56:45.193" v="385" actId="14100"/>
          <ac:spMkLst>
            <pc:docMk/>
            <pc:sldMk cId="3991982567" sldId="334"/>
            <ac:spMk id="59" creationId="{1D89D7D9-C64E-4B52-8F0E-BC07AB8B4C50}"/>
          </ac:spMkLst>
        </pc:spChg>
        <pc:grpChg chg="mod">
          <ac:chgData name="Athresh PS" userId="6aaba706-7cac-4f49-bd78-392633c5ba9f" providerId="ADAL" clId="{693B4BF7-419F-4657-B44D-D97529B17786}" dt="2024-01-01T08:56:29.974" v="384" actId="1037"/>
          <ac:grpSpMkLst>
            <pc:docMk/>
            <pc:sldMk cId="3991982567" sldId="334"/>
            <ac:grpSpMk id="10" creationId="{34F810EB-DE4A-46F7-9193-79379599CD68}"/>
          </ac:grpSpMkLst>
        </pc:grpChg>
        <pc:grpChg chg="mod">
          <ac:chgData name="Athresh PS" userId="6aaba706-7cac-4f49-bd78-392633c5ba9f" providerId="ADAL" clId="{693B4BF7-419F-4657-B44D-D97529B17786}" dt="2024-01-01T08:55:48.746" v="282" actId="14100"/>
          <ac:grpSpMkLst>
            <pc:docMk/>
            <pc:sldMk cId="3991982567" sldId="334"/>
            <ac:grpSpMk id="12" creationId="{491311B4-BB06-B495-3F14-1479B342C665}"/>
          </ac:grpSpMkLst>
        </pc:grpChg>
        <pc:grpChg chg="mod">
          <ac:chgData name="Athresh PS" userId="6aaba706-7cac-4f49-bd78-392633c5ba9f" providerId="ADAL" clId="{693B4BF7-419F-4657-B44D-D97529B17786}" dt="2024-01-01T08:56:26.517" v="370" actId="1037"/>
          <ac:grpSpMkLst>
            <pc:docMk/>
            <pc:sldMk cId="3991982567" sldId="334"/>
            <ac:grpSpMk id="13" creationId="{414FA5CC-9BAB-4C83-84B2-29F1C69F062B}"/>
          </ac:grpSpMkLst>
        </pc:grpChg>
        <pc:grpChg chg="mod">
          <ac:chgData name="Athresh PS" userId="6aaba706-7cac-4f49-bd78-392633c5ba9f" providerId="ADAL" clId="{693B4BF7-419F-4657-B44D-D97529B17786}" dt="2024-01-01T08:56:18.112" v="349" actId="1038"/>
          <ac:grpSpMkLst>
            <pc:docMk/>
            <pc:sldMk cId="3991982567" sldId="334"/>
            <ac:grpSpMk id="14" creationId="{AA80A271-0D3D-4038-A9D1-0EB5B524E566}"/>
          </ac:grpSpMkLst>
        </pc:grpChg>
        <pc:grpChg chg="mod">
          <ac:chgData name="Athresh PS" userId="6aaba706-7cac-4f49-bd78-392633c5ba9f" providerId="ADAL" clId="{693B4BF7-419F-4657-B44D-D97529B17786}" dt="2024-01-01T08:55:48.746" v="282" actId="14100"/>
          <ac:grpSpMkLst>
            <pc:docMk/>
            <pc:sldMk cId="3991982567" sldId="334"/>
            <ac:grpSpMk id="15" creationId="{FB701EA8-4261-403E-861F-AB140C1964C4}"/>
          </ac:grpSpMkLst>
        </pc:grpChg>
        <pc:grpChg chg="mod">
          <ac:chgData name="Athresh PS" userId="6aaba706-7cac-4f49-bd78-392633c5ba9f" providerId="ADAL" clId="{693B4BF7-419F-4657-B44D-D97529B17786}" dt="2024-01-01T08:56:24.304" v="361" actId="1038"/>
          <ac:grpSpMkLst>
            <pc:docMk/>
            <pc:sldMk cId="3991982567" sldId="334"/>
            <ac:grpSpMk id="16" creationId="{4549C32C-4B23-47BB-9425-6DAE0F0713A9}"/>
          </ac:grpSpMkLst>
        </pc:grpChg>
        <pc:grpChg chg="mod">
          <ac:chgData name="Athresh PS" userId="6aaba706-7cac-4f49-bd78-392633c5ba9f" providerId="ADAL" clId="{693B4BF7-419F-4657-B44D-D97529B17786}" dt="2024-01-01T08:55:48.746" v="282" actId="14100"/>
          <ac:grpSpMkLst>
            <pc:docMk/>
            <pc:sldMk cId="3991982567" sldId="334"/>
            <ac:grpSpMk id="18" creationId="{6F62ABEA-FDF6-14CC-D63C-4763DF909F3A}"/>
          </ac:grpSpMkLst>
        </pc:grpChg>
        <pc:grpChg chg="mod">
          <ac:chgData name="Athresh PS" userId="6aaba706-7cac-4f49-bd78-392633c5ba9f" providerId="ADAL" clId="{693B4BF7-419F-4657-B44D-D97529B17786}" dt="2024-01-01T08:55:48.746" v="282" actId="14100"/>
          <ac:grpSpMkLst>
            <pc:docMk/>
            <pc:sldMk cId="3991982567" sldId="334"/>
            <ac:grpSpMk id="19" creationId="{34FC18B7-B13A-EB46-0C59-58E3CC4633EE}"/>
          </ac:grpSpMkLst>
        </pc:grpChg>
        <pc:grpChg chg="mod">
          <ac:chgData name="Athresh PS" userId="6aaba706-7cac-4f49-bd78-392633c5ba9f" providerId="ADAL" clId="{693B4BF7-419F-4657-B44D-D97529B17786}" dt="2024-01-01T08:55:48.746" v="282" actId="14100"/>
          <ac:grpSpMkLst>
            <pc:docMk/>
            <pc:sldMk cId="3991982567" sldId="334"/>
            <ac:grpSpMk id="20" creationId="{B431846D-C4FB-EC8A-3029-41D88FE46F4B}"/>
          </ac:grpSpMkLst>
        </pc:grpChg>
        <pc:grpChg chg="mod">
          <ac:chgData name="Athresh PS" userId="6aaba706-7cac-4f49-bd78-392633c5ba9f" providerId="ADAL" clId="{693B4BF7-419F-4657-B44D-D97529B17786}" dt="2024-01-01T08:56:12.474" v="341" actId="1037"/>
          <ac:grpSpMkLst>
            <pc:docMk/>
            <pc:sldMk cId="3991982567" sldId="334"/>
            <ac:grpSpMk id="21" creationId="{33E3401A-C146-918E-526E-A8A5C49E6D49}"/>
          </ac:grpSpMkLst>
        </pc:grpChg>
      </pc:sldChg>
      <pc:sldChg chg="delSp modSp mod">
        <pc:chgData name="Athresh PS" userId="6aaba706-7cac-4f49-bd78-392633c5ba9f" providerId="ADAL" clId="{693B4BF7-419F-4657-B44D-D97529B17786}" dt="2023-12-21T06:56:02.122" v="57" actId="1038"/>
        <pc:sldMkLst>
          <pc:docMk/>
          <pc:sldMk cId="3685420060" sldId="339"/>
        </pc:sldMkLst>
        <pc:spChg chg="del mod">
          <ac:chgData name="Athresh PS" userId="6aaba706-7cac-4f49-bd78-392633c5ba9f" providerId="ADAL" clId="{693B4BF7-419F-4657-B44D-D97529B17786}" dt="2023-12-21T06:55:09.536" v="19" actId="478"/>
          <ac:spMkLst>
            <pc:docMk/>
            <pc:sldMk cId="3685420060" sldId="339"/>
            <ac:spMk id="8" creationId="{CD0587CA-883E-4540-80BD-91446CE979D5}"/>
          </ac:spMkLst>
        </pc:spChg>
        <pc:spChg chg="mod">
          <ac:chgData name="Athresh PS" userId="6aaba706-7cac-4f49-bd78-392633c5ba9f" providerId="ADAL" clId="{693B4BF7-419F-4657-B44D-D97529B17786}" dt="2023-12-21T06:55:58.715" v="56" actId="1037"/>
          <ac:spMkLst>
            <pc:docMk/>
            <pc:sldMk cId="3685420060" sldId="339"/>
            <ac:spMk id="9" creationId="{AFCB76E8-A91E-462E-9F92-BA52BD398CDB}"/>
          </ac:spMkLst>
        </pc:spChg>
        <pc:spChg chg="del">
          <ac:chgData name="Athresh PS" userId="6aaba706-7cac-4f49-bd78-392633c5ba9f" providerId="ADAL" clId="{693B4BF7-419F-4657-B44D-D97529B17786}" dt="2023-12-21T06:54:42.195" v="8" actId="478"/>
          <ac:spMkLst>
            <pc:docMk/>
            <pc:sldMk cId="3685420060" sldId="339"/>
            <ac:spMk id="14" creationId="{6BC36227-21D4-4E09-81AC-4E130B49B5C1}"/>
          </ac:spMkLst>
        </pc:spChg>
        <pc:spChg chg="mod">
          <ac:chgData name="Athresh PS" userId="6aaba706-7cac-4f49-bd78-392633c5ba9f" providerId="ADAL" clId="{693B4BF7-419F-4657-B44D-D97529B17786}" dt="2023-12-21T06:55:54.222" v="41" actId="554"/>
          <ac:spMkLst>
            <pc:docMk/>
            <pc:sldMk cId="3685420060" sldId="339"/>
            <ac:spMk id="15" creationId="{DD2AD8C9-0685-410C-BF64-BB470784F183}"/>
          </ac:spMkLst>
        </pc:spChg>
        <pc:spChg chg="del mod">
          <ac:chgData name="Athresh PS" userId="6aaba706-7cac-4f49-bd78-392633c5ba9f" providerId="ADAL" clId="{693B4BF7-419F-4657-B44D-D97529B17786}" dt="2023-12-21T06:55:25.110" v="25" actId="478"/>
          <ac:spMkLst>
            <pc:docMk/>
            <pc:sldMk cId="3685420060" sldId="339"/>
            <ac:spMk id="18" creationId="{F94F7DA7-DD9F-42FE-B2E1-2A4C6FF2E9CA}"/>
          </ac:spMkLst>
        </pc:spChg>
        <pc:spChg chg="mod">
          <ac:chgData name="Athresh PS" userId="6aaba706-7cac-4f49-bd78-392633c5ba9f" providerId="ADAL" clId="{693B4BF7-419F-4657-B44D-D97529B17786}" dt="2023-12-21T06:55:54.222" v="41" actId="554"/>
          <ac:spMkLst>
            <pc:docMk/>
            <pc:sldMk cId="3685420060" sldId="339"/>
            <ac:spMk id="21" creationId="{C821B9CB-636C-422B-9F0F-59F3E89EF636}"/>
          </ac:spMkLst>
        </pc:spChg>
        <pc:grpChg chg="del">
          <ac:chgData name="Athresh PS" userId="6aaba706-7cac-4f49-bd78-392633c5ba9f" providerId="ADAL" clId="{693B4BF7-419F-4657-B44D-D97529B17786}" dt="2023-12-21T06:55:25.110" v="25" actId="478"/>
          <ac:grpSpMkLst>
            <pc:docMk/>
            <pc:sldMk cId="3685420060" sldId="339"/>
            <ac:grpSpMk id="3" creationId="{FFFF8592-5623-4A38-8047-C13D9930FF04}"/>
          </ac:grpSpMkLst>
        </pc:grpChg>
        <pc:grpChg chg="del">
          <ac:chgData name="Athresh PS" userId="6aaba706-7cac-4f49-bd78-392633c5ba9f" providerId="ADAL" clId="{693B4BF7-419F-4657-B44D-D97529B17786}" dt="2023-12-21T06:55:09.536" v="19" actId="478"/>
          <ac:grpSpMkLst>
            <pc:docMk/>
            <pc:sldMk cId="3685420060" sldId="339"/>
            <ac:grpSpMk id="7" creationId="{9FCC2D38-37F1-4804-92A8-B9EE32C34FA4}"/>
          </ac:grpSpMkLst>
        </pc:grpChg>
        <pc:grpChg chg="del">
          <ac:chgData name="Athresh PS" userId="6aaba706-7cac-4f49-bd78-392633c5ba9f" providerId="ADAL" clId="{693B4BF7-419F-4657-B44D-D97529B17786}" dt="2023-12-21T06:54:42.195" v="8" actId="478"/>
          <ac:grpSpMkLst>
            <pc:docMk/>
            <pc:sldMk cId="3685420060" sldId="339"/>
            <ac:grpSpMk id="13" creationId="{D31780FD-30D7-4EF4-AB3F-9585AF1DC9BF}"/>
          </ac:grpSpMkLst>
        </pc:grpChg>
        <pc:grpChg chg="mod">
          <ac:chgData name="Athresh PS" userId="6aaba706-7cac-4f49-bd78-392633c5ba9f" providerId="ADAL" clId="{693B4BF7-419F-4657-B44D-D97529B17786}" dt="2023-12-21T06:56:02.122" v="57" actId="1038"/>
          <ac:grpSpMkLst>
            <pc:docMk/>
            <pc:sldMk cId="3685420060" sldId="339"/>
            <ac:grpSpMk id="24" creationId="{3B2CD448-6F98-54A6-AF6F-32C939319BF0}"/>
          </ac:grpSpMkLst>
        </pc:grpChg>
      </pc:sldChg>
      <pc:sldChg chg="modSp mod addCm delCm">
        <pc:chgData name="Athresh PS" userId="6aaba706-7cac-4f49-bd78-392633c5ba9f" providerId="ADAL" clId="{693B4BF7-419F-4657-B44D-D97529B17786}" dt="2024-01-01T07:35:31.810" v="238"/>
        <pc:sldMkLst>
          <pc:docMk/>
          <pc:sldMk cId="3473128741" sldId="341"/>
        </pc:sldMkLst>
        <pc:picChg chg="mod">
          <ac:chgData name="Athresh PS" userId="6aaba706-7cac-4f49-bd78-392633c5ba9f" providerId="ADAL" clId="{693B4BF7-419F-4657-B44D-D97529B17786}" dt="2023-12-21T06:59:17.428" v="68" actId="22711"/>
          <ac:picMkLst>
            <pc:docMk/>
            <pc:sldMk cId="3473128741" sldId="341"/>
            <ac:picMk id="6" creationId="{3F055CEA-2D08-69ED-5E79-FFEBC5FA0968}"/>
          </ac:picMkLst>
        </pc:picChg>
        <pc:extLst>
          <p:ext xmlns:p="http://schemas.openxmlformats.org/presentationml/2006/main" uri="{D6D511B9-2390-475A-947B-AFAB55BFBCF1}">
            <pc226:cmChg xmlns:pc226="http://schemas.microsoft.com/office/powerpoint/2022/06/main/command" chg="add del">
              <pc226:chgData name="Athresh PS" userId="6aaba706-7cac-4f49-bd78-392633c5ba9f" providerId="ADAL" clId="{693B4BF7-419F-4657-B44D-D97529B17786}" dt="2024-01-01T07:35:31.810" v="238"/>
              <pc2:cmMkLst xmlns:pc2="http://schemas.microsoft.com/office/powerpoint/2019/9/main/command">
                <pc:docMk/>
                <pc:sldMk cId="3473128741" sldId="341"/>
                <pc2:cmMk id="{C2D56358-0FD9-4939-BA2E-3C0EFB4C84E2}"/>
              </pc2:cmMkLst>
            </pc226:cmChg>
          </p:ext>
        </pc:extLst>
      </pc:sldChg>
      <pc:sldChg chg="addSp delSp modSp mod addCm delCm">
        <pc:chgData name="Athresh PS" userId="6aaba706-7cac-4f49-bd78-392633c5ba9f" providerId="ADAL" clId="{693B4BF7-419F-4657-B44D-D97529B17786}" dt="2024-01-01T09:26:56.869" v="440" actId="478"/>
        <pc:sldMkLst>
          <pc:docMk/>
          <pc:sldMk cId="3206572953" sldId="342"/>
        </pc:sldMkLst>
        <pc:picChg chg="add del mod">
          <ac:chgData name="Athresh PS" userId="6aaba706-7cac-4f49-bd78-392633c5ba9f" providerId="ADAL" clId="{693B4BF7-419F-4657-B44D-D97529B17786}" dt="2024-01-01T09:26:56.869" v="440" actId="478"/>
          <ac:picMkLst>
            <pc:docMk/>
            <pc:sldMk cId="3206572953" sldId="342"/>
            <ac:picMk id="6" creationId="{BBCC23CB-9F57-A85C-BA02-8833DDE89E3E}"/>
          </ac:picMkLst>
        </pc:picChg>
        <pc:picChg chg="add del mod">
          <ac:chgData name="Athresh PS" userId="6aaba706-7cac-4f49-bd78-392633c5ba9f" providerId="ADAL" clId="{693B4BF7-419F-4657-B44D-D97529B17786}" dt="2024-01-01T09:26:38.305" v="436" actId="478"/>
          <ac:picMkLst>
            <pc:docMk/>
            <pc:sldMk cId="3206572953" sldId="342"/>
            <ac:picMk id="7" creationId="{B40AD822-0887-6D02-6118-20F2377E84D2}"/>
          </ac:picMkLst>
        </pc:picChg>
        <pc:extLst>
          <p:ext xmlns:p="http://schemas.openxmlformats.org/presentationml/2006/main" uri="{D6D511B9-2390-475A-947B-AFAB55BFBCF1}">
            <pc226:cmChg xmlns:pc226="http://schemas.microsoft.com/office/powerpoint/2022/06/main/command" chg="add del">
              <pc226:chgData name="Athresh PS" userId="6aaba706-7cac-4f49-bd78-392633c5ba9f" providerId="ADAL" clId="{693B4BF7-419F-4657-B44D-D97529B17786}" dt="2024-01-01T09:26:45.666" v="437"/>
              <pc2:cmMkLst xmlns:pc2="http://schemas.microsoft.com/office/powerpoint/2019/9/main/command">
                <pc:docMk/>
                <pc:sldMk cId="3206572953" sldId="342"/>
                <pc2:cmMk id="{712C2CA9-B87B-44CA-8FE9-2D44AFA11DB7}"/>
              </pc2:cmMkLst>
            </pc226:cmChg>
          </p:ext>
        </pc:extLst>
      </pc:sldChg>
      <pc:sldChg chg="modSp mod">
        <pc:chgData name="Athresh PS" userId="6aaba706-7cac-4f49-bd78-392633c5ba9f" providerId="ADAL" clId="{693B4BF7-419F-4657-B44D-D97529B17786}" dt="2024-01-01T07:35:46.917" v="270" actId="1037"/>
        <pc:sldMkLst>
          <pc:docMk/>
          <pc:sldMk cId="4252447075" sldId="343"/>
        </pc:sldMkLst>
        <pc:spChg chg="mod">
          <ac:chgData name="Athresh PS" userId="6aaba706-7cac-4f49-bd78-392633c5ba9f" providerId="ADAL" clId="{693B4BF7-419F-4657-B44D-D97529B17786}" dt="2024-01-01T07:35:46.917" v="270" actId="1037"/>
          <ac:spMkLst>
            <pc:docMk/>
            <pc:sldMk cId="4252447075" sldId="343"/>
            <ac:spMk id="5" creationId="{7489D706-3060-ADB8-D499-AAE98F0EFA9E}"/>
          </ac:spMkLst>
        </pc:spChg>
        <pc:spChg chg="mod">
          <ac:chgData name="Athresh PS" userId="6aaba706-7cac-4f49-bd78-392633c5ba9f" providerId="ADAL" clId="{693B4BF7-419F-4657-B44D-D97529B17786}" dt="2024-01-01T07:35:46.917" v="270" actId="1037"/>
          <ac:spMkLst>
            <pc:docMk/>
            <pc:sldMk cId="4252447075" sldId="343"/>
            <ac:spMk id="8" creationId="{EF980FB7-23AE-4AA1-19F5-9B3CE1E7554A}"/>
          </ac:spMkLst>
        </pc:spChg>
        <pc:spChg chg="mod">
          <ac:chgData name="Athresh PS" userId="6aaba706-7cac-4f49-bd78-392633c5ba9f" providerId="ADAL" clId="{693B4BF7-419F-4657-B44D-D97529B17786}" dt="2024-01-01T07:35:46.917" v="270" actId="1037"/>
          <ac:spMkLst>
            <pc:docMk/>
            <pc:sldMk cId="4252447075" sldId="343"/>
            <ac:spMk id="10" creationId="{4076DD63-5AFC-E479-D830-8B1EAF19A30E}"/>
          </ac:spMkLst>
        </pc:spChg>
        <pc:spChg chg="mod">
          <ac:chgData name="Athresh PS" userId="6aaba706-7cac-4f49-bd78-392633c5ba9f" providerId="ADAL" clId="{693B4BF7-419F-4657-B44D-D97529B17786}" dt="2024-01-01T07:35:46.917" v="270" actId="1037"/>
          <ac:spMkLst>
            <pc:docMk/>
            <pc:sldMk cId="4252447075" sldId="343"/>
            <ac:spMk id="11" creationId="{04559E51-95FF-C366-F93A-868DF2EEEDDF}"/>
          </ac:spMkLst>
        </pc:spChg>
        <pc:spChg chg="mod">
          <ac:chgData name="Athresh PS" userId="6aaba706-7cac-4f49-bd78-392633c5ba9f" providerId="ADAL" clId="{693B4BF7-419F-4657-B44D-D97529B17786}" dt="2024-01-01T07:35:46.917" v="270" actId="1037"/>
          <ac:spMkLst>
            <pc:docMk/>
            <pc:sldMk cId="4252447075" sldId="343"/>
            <ac:spMk id="12" creationId="{E17953AE-BC4C-893C-EDDC-2747E05A280C}"/>
          </ac:spMkLst>
        </pc:spChg>
        <pc:spChg chg="mod">
          <ac:chgData name="Athresh PS" userId="6aaba706-7cac-4f49-bd78-392633c5ba9f" providerId="ADAL" clId="{693B4BF7-419F-4657-B44D-D97529B17786}" dt="2024-01-01T07:35:46.917" v="270" actId="1037"/>
          <ac:spMkLst>
            <pc:docMk/>
            <pc:sldMk cId="4252447075" sldId="343"/>
            <ac:spMk id="13" creationId="{19B31A4F-A350-9A90-05A9-F477DCF4CB4B}"/>
          </ac:spMkLst>
        </pc:spChg>
        <pc:spChg chg="mod">
          <ac:chgData name="Athresh PS" userId="6aaba706-7cac-4f49-bd78-392633c5ba9f" providerId="ADAL" clId="{693B4BF7-419F-4657-B44D-D97529B17786}" dt="2024-01-01T07:35:46.917" v="270" actId="1037"/>
          <ac:spMkLst>
            <pc:docMk/>
            <pc:sldMk cId="4252447075" sldId="343"/>
            <ac:spMk id="14" creationId="{203A8473-9CC0-B7CD-A67D-0804F993DDF2}"/>
          </ac:spMkLst>
        </pc:spChg>
        <pc:spChg chg="mod">
          <ac:chgData name="Athresh PS" userId="6aaba706-7cac-4f49-bd78-392633c5ba9f" providerId="ADAL" clId="{693B4BF7-419F-4657-B44D-D97529B17786}" dt="2024-01-01T07:35:46.917" v="270" actId="1037"/>
          <ac:spMkLst>
            <pc:docMk/>
            <pc:sldMk cId="4252447075" sldId="343"/>
            <ac:spMk id="15" creationId="{7BA1048E-1410-B02E-98C4-7DB482820347}"/>
          </ac:spMkLst>
        </pc:spChg>
        <pc:spChg chg="mod">
          <ac:chgData name="Athresh PS" userId="6aaba706-7cac-4f49-bd78-392633c5ba9f" providerId="ADAL" clId="{693B4BF7-419F-4657-B44D-D97529B17786}" dt="2024-01-01T07:35:46.917" v="270" actId="1037"/>
          <ac:spMkLst>
            <pc:docMk/>
            <pc:sldMk cId="4252447075" sldId="343"/>
            <ac:spMk id="16" creationId="{3ADC4585-7A36-0A10-87BB-3030D66DC007}"/>
          </ac:spMkLst>
        </pc:spChg>
        <pc:spChg chg="mod">
          <ac:chgData name="Athresh PS" userId="6aaba706-7cac-4f49-bd78-392633c5ba9f" providerId="ADAL" clId="{693B4BF7-419F-4657-B44D-D97529B17786}" dt="2024-01-01T07:35:46.917" v="270" actId="1037"/>
          <ac:spMkLst>
            <pc:docMk/>
            <pc:sldMk cId="4252447075" sldId="343"/>
            <ac:spMk id="17" creationId="{F386547D-1563-E8F2-8928-7DFDC47D239F}"/>
          </ac:spMkLst>
        </pc:spChg>
      </pc:sldChg>
      <pc:sldChg chg="modSp mod addCm delCm modCm">
        <pc:chgData name="Athresh PS" userId="6aaba706-7cac-4f49-bd78-392633c5ba9f" providerId="ADAL" clId="{693B4BF7-419F-4657-B44D-D97529B17786}" dt="2024-01-01T07:34:11.570" v="234"/>
        <pc:sldMkLst>
          <pc:docMk/>
          <pc:sldMk cId="2193572778" sldId="346"/>
        </pc:sldMkLst>
        <pc:spChg chg="mod">
          <ac:chgData name="Athresh PS" userId="6aaba706-7cac-4f49-bd78-392633c5ba9f" providerId="ADAL" clId="{693B4BF7-419F-4657-B44D-D97529B17786}" dt="2024-01-01T07:00:35.982" v="225" actId="207"/>
          <ac:spMkLst>
            <pc:docMk/>
            <pc:sldMk cId="2193572778" sldId="346"/>
            <ac:spMk id="8" creationId="{60FACC5C-5BA3-D684-C312-78BD1D4D7549}"/>
          </ac:spMkLst>
        </pc:spChg>
        <pc:spChg chg="mod">
          <ac:chgData name="Athresh PS" userId="6aaba706-7cac-4f49-bd78-392633c5ba9f" providerId="ADAL" clId="{693B4BF7-419F-4657-B44D-D97529B17786}" dt="2024-01-01T07:00:35.982" v="225" actId="207"/>
          <ac:spMkLst>
            <pc:docMk/>
            <pc:sldMk cId="2193572778" sldId="346"/>
            <ac:spMk id="11" creationId="{7CF7CC92-8E2D-FFA9-9C4D-790FEDBE590C}"/>
          </ac:spMkLst>
        </pc:spChg>
        <pc:spChg chg="mod">
          <ac:chgData name="Athresh PS" userId="6aaba706-7cac-4f49-bd78-392633c5ba9f" providerId="ADAL" clId="{693B4BF7-419F-4657-B44D-D97529B17786}" dt="2024-01-01T07:00:35.982" v="225" actId="207"/>
          <ac:spMkLst>
            <pc:docMk/>
            <pc:sldMk cId="2193572778" sldId="346"/>
            <ac:spMk id="12" creationId="{514A7146-D240-BB36-436F-6C9A80094610}"/>
          </ac:spMkLst>
        </pc:spChg>
        <pc:spChg chg="mod">
          <ac:chgData name="Athresh PS" userId="6aaba706-7cac-4f49-bd78-392633c5ba9f" providerId="ADAL" clId="{693B4BF7-419F-4657-B44D-D97529B17786}" dt="2024-01-01T07:00:35.982" v="225" actId="207"/>
          <ac:spMkLst>
            <pc:docMk/>
            <pc:sldMk cId="2193572778" sldId="346"/>
            <ac:spMk id="13" creationId="{55B9FE58-75C4-6644-4D06-788C949D48FE}"/>
          </ac:spMkLst>
        </pc:spChg>
        <pc:spChg chg="mod">
          <ac:chgData name="Athresh PS" userId="6aaba706-7cac-4f49-bd78-392633c5ba9f" providerId="ADAL" clId="{693B4BF7-419F-4657-B44D-D97529B17786}" dt="2024-01-01T07:00:35.982" v="225" actId="207"/>
          <ac:spMkLst>
            <pc:docMk/>
            <pc:sldMk cId="2193572778" sldId="346"/>
            <ac:spMk id="14" creationId="{F044F341-AD8D-3E12-262C-CFDAFE0D0339}"/>
          </ac:spMkLst>
        </pc:spChg>
        <pc:spChg chg="mod">
          <ac:chgData name="Athresh PS" userId="6aaba706-7cac-4f49-bd78-392633c5ba9f" providerId="ADAL" clId="{693B4BF7-419F-4657-B44D-D97529B17786}" dt="2024-01-01T07:00:35.982" v="225" actId="207"/>
          <ac:spMkLst>
            <pc:docMk/>
            <pc:sldMk cId="2193572778" sldId="346"/>
            <ac:spMk id="15" creationId="{6241428C-463A-EEBC-294B-C2C2A4372EF9}"/>
          </ac:spMkLst>
        </pc:spChg>
        <pc:picChg chg="mod">
          <ac:chgData name="Athresh PS" userId="6aaba706-7cac-4f49-bd78-392633c5ba9f" providerId="ADAL" clId="{693B4BF7-419F-4657-B44D-D97529B17786}" dt="2023-12-21T07:01:45.778" v="72" actId="1076"/>
          <ac:picMkLst>
            <pc:docMk/>
            <pc:sldMk cId="2193572778" sldId="346"/>
            <ac:picMk id="18" creationId="{6CC23249-65C8-9E30-4878-A99AD8BA8189}"/>
          </ac:picMkLst>
        </pc:picChg>
        <pc:extLst>
          <p:ext xmlns:p="http://schemas.openxmlformats.org/presentationml/2006/main" uri="{D6D511B9-2390-475A-947B-AFAB55BFBCF1}">
            <pc226:cmChg xmlns:pc226="http://schemas.microsoft.com/office/powerpoint/2022/06/main/command" chg="add del mod">
              <pc226:chgData name="Athresh PS" userId="6aaba706-7cac-4f49-bd78-392633c5ba9f" providerId="ADAL" clId="{693B4BF7-419F-4657-B44D-D97529B17786}" dt="2024-01-01T07:34:11.570" v="234"/>
              <pc2:cmMkLst xmlns:pc2="http://schemas.microsoft.com/office/powerpoint/2019/9/main/command">
                <pc:docMk/>
                <pc:sldMk cId="2193572778" sldId="346"/>
                <pc2:cmMk id="{16E3B976-AD83-484E-AFF1-9BF528B8CF6E}"/>
              </pc2:cmMkLst>
            </pc226:cmChg>
          </p:ext>
        </pc:extLst>
      </pc:sldChg>
      <pc:sldChg chg="modSp mod">
        <pc:chgData name="Athresh PS" userId="6aaba706-7cac-4f49-bd78-392633c5ba9f" providerId="ADAL" clId="{693B4BF7-419F-4657-B44D-D97529B17786}" dt="2024-01-01T07:01:18.950" v="230" actId="207"/>
        <pc:sldMkLst>
          <pc:docMk/>
          <pc:sldMk cId="1684057946" sldId="348"/>
        </pc:sldMkLst>
        <pc:spChg chg="mod">
          <ac:chgData name="Athresh PS" userId="6aaba706-7cac-4f49-bd78-392633c5ba9f" providerId="ADAL" clId="{693B4BF7-419F-4657-B44D-D97529B17786}" dt="2024-01-01T07:01:18.950" v="230" actId="207"/>
          <ac:spMkLst>
            <pc:docMk/>
            <pc:sldMk cId="1684057946" sldId="348"/>
            <ac:spMk id="5" creationId="{BF2CB0B6-C335-9E5E-2FCC-1887EFB745F5}"/>
          </ac:spMkLst>
        </pc:spChg>
        <pc:spChg chg="mod">
          <ac:chgData name="Athresh PS" userId="6aaba706-7cac-4f49-bd78-392633c5ba9f" providerId="ADAL" clId="{693B4BF7-419F-4657-B44D-D97529B17786}" dt="2024-01-01T07:01:18.950" v="230" actId="207"/>
          <ac:spMkLst>
            <pc:docMk/>
            <pc:sldMk cId="1684057946" sldId="348"/>
            <ac:spMk id="6" creationId="{F2A3C81E-E569-46F4-2BC1-4E3E9D3CE113}"/>
          </ac:spMkLst>
        </pc:spChg>
        <pc:spChg chg="mod">
          <ac:chgData name="Athresh PS" userId="6aaba706-7cac-4f49-bd78-392633c5ba9f" providerId="ADAL" clId="{693B4BF7-419F-4657-B44D-D97529B17786}" dt="2024-01-01T07:01:18.950" v="230" actId="207"/>
          <ac:spMkLst>
            <pc:docMk/>
            <pc:sldMk cId="1684057946" sldId="348"/>
            <ac:spMk id="7" creationId="{B10A0AF5-F305-1D6E-8377-92F84594DF2E}"/>
          </ac:spMkLst>
        </pc:spChg>
        <pc:spChg chg="mod">
          <ac:chgData name="Athresh PS" userId="6aaba706-7cac-4f49-bd78-392633c5ba9f" providerId="ADAL" clId="{693B4BF7-419F-4657-B44D-D97529B17786}" dt="2024-01-01T07:01:18.950" v="230" actId="207"/>
          <ac:spMkLst>
            <pc:docMk/>
            <pc:sldMk cId="1684057946" sldId="348"/>
            <ac:spMk id="13" creationId="{0DCD34F2-1AE2-5921-8395-7E7673FD79E6}"/>
          </ac:spMkLst>
        </pc:spChg>
        <pc:grpChg chg="mod">
          <ac:chgData name="Athresh PS" userId="6aaba706-7cac-4f49-bd78-392633c5ba9f" providerId="ADAL" clId="{693B4BF7-419F-4657-B44D-D97529B17786}" dt="2024-01-01T06:53:10.232" v="156" actId="1035"/>
          <ac:grpSpMkLst>
            <pc:docMk/>
            <pc:sldMk cId="1684057946" sldId="348"/>
            <ac:grpSpMk id="2" creationId="{3C6F6DA7-E7D5-ED92-449B-777346FC915D}"/>
          </ac:grpSpMkLst>
        </pc:grpChg>
        <pc:picChg chg="mod">
          <ac:chgData name="Athresh PS" userId="6aaba706-7cac-4f49-bd78-392633c5ba9f" providerId="ADAL" clId="{693B4BF7-419F-4657-B44D-D97529B17786}" dt="2024-01-01T06:53:10.232" v="156" actId="1035"/>
          <ac:picMkLst>
            <pc:docMk/>
            <pc:sldMk cId="1684057946" sldId="348"/>
            <ac:picMk id="21" creationId="{4846B9A7-56FA-3BA9-76AD-423074F97BED}"/>
          </ac:picMkLst>
        </pc:picChg>
      </pc:sldChg>
      <pc:sldChg chg="addSp delSp modSp mod addCm delCm">
        <pc:chgData name="Athresh PS" userId="6aaba706-7cac-4f49-bd78-392633c5ba9f" providerId="ADAL" clId="{693B4BF7-419F-4657-B44D-D97529B17786}" dt="2024-01-01T07:34:17.058" v="235"/>
        <pc:sldMkLst>
          <pc:docMk/>
          <pc:sldMk cId="676488018" sldId="354"/>
        </pc:sldMkLst>
        <pc:spChg chg="del mod">
          <ac:chgData name="Athresh PS" userId="6aaba706-7cac-4f49-bd78-392633c5ba9f" providerId="ADAL" clId="{693B4BF7-419F-4657-B44D-D97529B17786}" dt="2024-01-01T06:53:45.506" v="171" actId="478"/>
          <ac:spMkLst>
            <pc:docMk/>
            <pc:sldMk cId="676488018" sldId="354"/>
            <ac:spMk id="45" creationId="{DC3BC2F0-2227-4C4D-1AF1-CAB0350ABCAE}"/>
          </ac:spMkLst>
        </pc:spChg>
        <pc:spChg chg="del mod">
          <ac:chgData name="Athresh PS" userId="6aaba706-7cac-4f49-bd78-392633c5ba9f" providerId="ADAL" clId="{693B4BF7-419F-4657-B44D-D97529B17786}" dt="2024-01-01T06:53:47.234" v="172" actId="478"/>
          <ac:spMkLst>
            <pc:docMk/>
            <pc:sldMk cId="676488018" sldId="354"/>
            <ac:spMk id="46" creationId="{65D5A966-73C6-3D96-A102-9B4D02F76409}"/>
          </ac:spMkLst>
        </pc:spChg>
        <pc:spChg chg="mod">
          <ac:chgData name="Athresh PS" userId="6aaba706-7cac-4f49-bd78-392633c5ba9f" providerId="ADAL" clId="{693B4BF7-419F-4657-B44D-D97529B17786}" dt="2024-01-01T07:00:42.406" v="226" actId="207"/>
          <ac:spMkLst>
            <pc:docMk/>
            <pc:sldMk cId="676488018" sldId="354"/>
            <ac:spMk id="47" creationId="{79D2AFA0-7A4D-5F15-FDB5-024A2F16BB00}"/>
          </ac:spMkLst>
        </pc:spChg>
        <pc:spChg chg="mod">
          <ac:chgData name="Athresh PS" userId="6aaba706-7cac-4f49-bd78-392633c5ba9f" providerId="ADAL" clId="{693B4BF7-419F-4657-B44D-D97529B17786}" dt="2024-01-01T06:54:26.251" v="180"/>
          <ac:spMkLst>
            <pc:docMk/>
            <pc:sldMk cId="676488018" sldId="354"/>
            <ac:spMk id="48" creationId="{A2BE8CA7-9A0F-B69D-03B2-B3EBCA2E8CF4}"/>
          </ac:spMkLst>
        </pc:spChg>
        <pc:spChg chg="mod">
          <ac:chgData name="Athresh PS" userId="6aaba706-7cac-4f49-bd78-392633c5ba9f" providerId="ADAL" clId="{693B4BF7-419F-4657-B44D-D97529B17786}" dt="2024-01-01T07:00:42.406" v="226" actId="207"/>
          <ac:spMkLst>
            <pc:docMk/>
            <pc:sldMk cId="676488018" sldId="354"/>
            <ac:spMk id="49" creationId="{C78A1C60-6040-D6E8-BADB-D1153F649238}"/>
          </ac:spMkLst>
        </pc:spChg>
        <pc:spChg chg="mod">
          <ac:chgData name="Athresh PS" userId="6aaba706-7cac-4f49-bd78-392633c5ba9f" providerId="ADAL" clId="{693B4BF7-419F-4657-B44D-D97529B17786}" dt="2024-01-01T06:54:22.145" v="179"/>
          <ac:spMkLst>
            <pc:docMk/>
            <pc:sldMk cId="676488018" sldId="354"/>
            <ac:spMk id="50" creationId="{58D57558-B7A9-E61D-4D2D-6E25D748294D}"/>
          </ac:spMkLst>
        </pc:spChg>
        <pc:spChg chg="mod">
          <ac:chgData name="Athresh PS" userId="6aaba706-7cac-4f49-bd78-392633c5ba9f" providerId="ADAL" clId="{693B4BF7-419F-4657-B44D-D97529B17786}" dt="2024-01-01T07:00:42.406" v="226" actId="207"/>
          <ac:spMkLst>
            <pc:docMk/>
            <pc:sldMk cId="676488018" sldId="354"/>
            <ac:spMk id="51" creationId="{21075218-4701-471B-A374-2BD2E188FE28}"/>
          </ac:spMkLst>
        </pc:spChg>
        <pc:spChg chg="mod">
          <ac:chgData name="Athresh PS" userId="6aaba706-7cac-4f49-bd78-392633c5ba9f" providerId="ADAL" clId="{693B4BF7-419F-4657-B44D-D97529B17786}" dt="2024-01-01T06:54:15.437" v="178"/>
          <ac:spMkLst>
            <pc:docMk/>
            <pc:sldMk cId="676488018" sldId="354"/>
            <ac:spMk id="52" creationId="{47BA51DC-9E1F-94ED-7A8D-703189B75A68}"/>
          </ac:spMkLst>
        </pc:spChg>
        <pc:spChg chg="mod">
          <ac:chgData name="Athresh PS" userId="6aaba706-7cac-4f49-bd78-392633c5ba9f" providerId="ADAL" clId="{693B4BF7-419F-4657-B44D-D97529B17786}" dt="2024-01-01T07:00:42.406" v="226" actId="207"/>
          <ac:spMkLst>
            <pc:docMk/>
            <pc:sldMk cId="676488018" sldId="354"/>
            <ac:spMk id="53" creationId="{6CB07120-AE4C-36AD-505E-734AB877D487}"/>
          </ac:spMkLst>
        </pc:spChg>
        <pc:spChg chg="mod">
          <ac:chgData name="Athresh PS" userId="6aaba706-7cac-4f49-bd78-392633c5ba9f" providerId="ADAL" clId="{693B4BF7-419F-4657-B44D-D97529B17786}" dt="2024-01-01T06:54:11.078" v="177"/>
          <ac:spMkLst>
            <pc:docMk/>
            <pc:sldMk cId="676488018" sldId="354"/>
            <ac:spMk id="54" creationId="{A8D1C9E1-72EC-241A-7905-DB2B4D40919F}"/>
          </ac:spMkLst>
        </pc:spChg>
        <pc:spChg chg="mod">
          <ac:chgData name="Athresh PS" userId="6aaba706-7cac-4f49-bd78-392633c5ba9f" providerId="ADAL" clId="{693B4BF7-419F-4657-B44D-D97529B17786}" dt="2024-01-01T07:00:42.406" v="226" actId="207"/>
          <ac:spMkLst>
            <pc:docMk/>
            <pc:sldMk cId="676488018" sldId="354"/>
            <ac:spMk id="55" creationId="{A3C04852-246A-84F3-64BD-441FF06D8758}"/>
          </ac:spMkLst>
        </pc:spChg>
        <pc:spChg chg="mod">
          <ac:chgData name="Athresh PS" userId="6aaba706-7cac-4f49-bd78-392633c5ba9f" providerId="ADAL" clId="{693B4BF7-419F-4657-B44D-D97529B17786}" dt="2024-01-01T06:54:06.914" v="176"/>
          <ac:spMkLst>
            <pc:docMk/>
            <pc:sldMk cId="676488018" sldId="354"/>
            <ac:spMk id="56" creationId="{5DC8D0D4-E385-9A2A-FE00-7F07C03019D4}"/>
          </ac:spMkLst>
        </pc:spChg>
        <pc:spChg chg="add mod">
          <ac:chgData name="Athresh PS" userId="6aaba706-7cac-4f49-bd78-392633c5ba9f" providerId="ADAL" clId="{693B4BF7-419F-4657-B44D-D97529B17786}" dt="2024-01-01T07:00:10.718" v="224"/>
          <ac:spMkLst>
            <pc:docMk/>
            <pc:sldMk cId="676488018" sldId="354"/>
            <ac:spMk id="58" creationId="{44BF0AA7-0190-D3D6-8626-5B49489A2230}"/>
          </ac:spMkLst>
        </pc:spChg>
        <pc:grpChg chg="del mod">
          <ac:chgData name="Athresh PS" userId="6aaba706-7cac-4f49-bd78-392633c5ba9f" providerId="ADAL" clId="{693B4BF7-419F-4657-B44D-D97529B17786}" dt="2024-01-01T06:54:29.924" v="181" actId="478"/>
          <ac:grpSpMkLst>
            <pc:docMk/>
            <pc:sldMk cId="676488018" sldId="354"/>
            <ac:grpSpMk id="11" creationId="{49A33268-2346-7C45-3058-68A95AFDBA5D}"/>
          </ac:grpSpMkLst>
        </pc:grpChg>
        <pc:grpChg chg="add mod">
          <ac:chgData name="Athresh PS" userId="6aaba706-7cac-4f49-bd78-392633c5ba9f" providerId="ADAL" clId="{693B4BF7-419F-4657-B44D-D97529B17786}" dt="2024-01-01T06:53:30.891" v="158"/>
          <ac:grpSpMkLst>
            <pc:docMk/>
            <pc:sldMk cId="676488018" sldId="354"/>
            <ac:grpSpMk id="36" creationId="{32DED09C-7529-C7F7-C686-EC6E061AD262}"/>
          </ac:grpSpMkLst>
        </pc:grpChg>
        <pc:grpChg chg="mod">
          <ac:chgData name="Athresh PS" userId="6aaba706-7cac-4f49-bd78-392633c5ba9f" providerId="ADAL" clId="{693B4BF7-419F-4657-B44D-D97529B17786}" dt="2024-01-01T06:53:30.891" v="158"/>
          <ac:grpSpMkLst>
            <pc:docMk/>
            <pc:sldMk cId="676488018" sldId="354"/>
            <ac:grpSpMk id="38" creationId="{113A16A9-8645-0852-0246-0D1E4263ECB6}"/>
          </ac:grpSpMkLst>
        </pc:grpChg>
        <pc:grpChg chg="mod">
          <ac:chgData name="Athresh PS" userId="6aaba706-7cac-4f49-bd78-392633c5ba9f" providerId="ADAL" clId="{693B4BF7-419F-4657-B44D-D97529B17786}" dt="2024-01-01T06:53:30.891" v="158"/>
          <ac:grpSpMkLst>
            <pc:docMk/>
            <pc:sldMk cId="676488018" sldId="354"/>
            <ac:grpSpMk id="40" creationId="{093B3045-6002-9414-AA90-FC31CE8C9AE0}"/>
          </ac:grpSpMkLst>
        </pc:grpChg>
        <pc:grpChg chg="mod">
          <ac:chgData name="Athresh PS" userId="6aaba706-7cac-4f49-bd78-392633c5ba9f" providerId="ADAL" clId="{693B4BF7-419F-4657-B44D-D97529B17786}" dt="2024-01-01T06:53:30.891" v="158"/>
          <ac:grpSpMkLst>
            <pc:docMk/>
            <pc:sldMk cId="676488018" sldId="354"/>
            <ac:grpSpMk id="41" creationId="{603146EA-D72B-AF96-657C-17623A37E98A}"/>
          </ac:grpSpMkLst>
        </pc:grpChg>
        <pc:grpChg chg="mod">
          <ac:chgData name="Athresh PS" userId="6aaba706-7cac-4f49-bd78-392633c5ba9f" providerId="ADAL" clId="{693B4BF7-419F-4657-B44D-D97529B17786}" dt="2024-01-01T06:53:30.891" v="158"/>
          <ac:grpSpMkLst>
            <pc:docMk/>
            <pc:sldMk cId="676488018" sldId="354"/>
            <ac:grpSpMk id="42" creationId="{F94E402B-262B-1E67-FDF4-5258B3C95EDE}"/>
          </ac:grpSpMkLst>
        </pc:grpChg>
        <pc:grpChg chg="mod">
          <ac:chgData name="Athresh PS" userId="6aaba706-7cac-4f49-bd78-392633c5ba9f" providerId="ADAL" clId="{693B4BF7-419F-4657-B44D-D97529B17786}" dt="2024-01-01T06:53:30.891" v="158"/>
          <ac:grpSpMkLst>
            <pc:docMk/>
            <pc:sldMk cId="676488018" sldId="354"/>
            <ac:grpSpMk id="43" creationId="{5A54CE8C-7309-A6D0-9188-CF346E876F75}"/>
          </ac:grpSpMkLst>
        </pc:grpChg>
        <pc:grpChg chg="del mod">
          <ac:chgData name="Athresh PS" userId="6aaba706-7cac-4f49-bd78-392633c5ba9f" providerId="ADAL" clId="{693B4BF7-419F-4657-B44D-D97529B17786}" dt="2024-01-01T06:53:45.506" v="171" actId="478"/>
          <ac:grpSpMkLst>
            <pc:docMk/>
            <pc:sldMk cId="676488018" sldId="354"/>
            <ac:grpSpMk id="44" creationId="{F2B4C1B4-7927-8263-4ABE-13886DF8D692}"/>
          </ac:grpSpMkLst>
        </pc:grpChg>
        <pc:picChg chg="del">
          <ac:chgData name="Athresh PS" userId="6aaba706-7cac-4f49-bd78-392633c5ba9f" providerId="ADAL" clId="{693B4BF7-419F-4657-B44D-D97529B17786}" dt="2023-12-21T07:01:48.692" v="73" actId="478"/>
          <ac:picMkLst>
            <pc:docMk/>
            <pc:sldMk cId="676488018" sldId="354"/>
            <ac:picMk id="7" creationId="{C3D8DC4B-95E1-A25A-F9B2-739B16C80D18}"/>
          </ac:picMkLst>
        </pc:picChg>
        <pc:picChg chg="add mod">
          <ac:chgData name="Athresh PS" userId="6aaba706-7cac-4f49-bd78-392633c5ba9f" providerId="ADAL" clId="{693B4BF7-419F-4657-B44D-D97529B17786}" dt="2023-12-21T07:01:49.186" v="74"/>
          <ac:picMkLst>
            <pc:docMk/>
            <pc:sldMk cId="676488018" sldId="354"/>
            <ac:picMk id="10" creationId="{7808F7BB-5FF4-A129-80D3-94E4D62DE0DA}"/>
          </ac:picMkLst>
        </pc:picChg>
        <pc:picChg chg="del">
          <ac:chgData name="Athresh PS" userId="6aaba706-7cac-4f49-bd78-392633c5ba9f" providerId="ADAL" clId="{693B4BF7-419F-4657-B44D-D97529B17786}" dt="2024-01-01T06:57:02.422" v="207" actId="478"/>
          <ac:picMkLst>
            <pc:docMk/>
            <pc:sldMk cId="676488018" sldId="354"/>
            <ac:picMk id="34" creationId="{1BE3BEF5-F5C4-BF90-0E62-361265C3F368}"/>
          </ac:picMkLst>
        </pc:picChg>
        <pc:picChg chg="add mod">
          <ac:chgData name="Athresh PS" userId="6aaba706-7cac-4f49-bd78-392633c5ba9f" providerId="ADAL" clId="{693B4BF7-419F-4657-B44D-D97529B17786}" dt="2024-01-01T06:57:03.344" v="208"/>
          <ac:picMkLst>
            <pc:docMk/>
            <pc:sldMk cId="676488018" sldId="354"/>
            <ac:picMk id="57" creationId="{F29118CD-1BDD-25A6-C9B7-7568E9C2E6CC}"/>
          </ac:picMkLst>
        </pc:picChg>
        <pc:extLst>
          <p:ext xmlns:p="http://schemas.openxmlformats.org/presentationml/2006/main" uri="{D6D511B9-2390-475A-947B-AFAB55BFBCF1}">
            <pc226:cmChg xmlns:pc226="http://schemas.microsoft.com/office/powerpoint/2022/06/main/command" chg="add del">
              <pc226:chgData name="Athresh PS" userId="6aaba706-7cac-4f49-bd78-392633c5ba9f" providerId="ADAL" clId="{693B4BF7-419F-4657-B44D-D97529B17786}" dt="2024-01-01T07:34:17.058" v="235"/>
              <pc2:cmMkLst xmlns:pc2="http://schemas.microsoft.com/office/powerpoint/2019/9/main/command">
                <pc:docMk/>
                <pc:sldMk cId="676488018" sldId="354"/>
                <pc2:cmMk id="{3FDA06D8-3A6D-4B1D-8938-A767D5604DEB}"/>
              </pc2:cmMkLst>
            </pc226:cmChg>
          </p:ext>
        </pc:extLst>
      </pc:sldChg>
      <pc:sldChg chg="modSp mod addCm delCm">
        <pc:chgData name="Athresh PS" userId="6aaba706-7cac-4f49-bd78-392633c5ba9f" providerId="ADAL" clId="{693B4BF7-419F-4657-B44D-D97529B17786}" dt="2024-01-01T07:34:20.858" v="236"/>
        <pc:sldMkLst>
          <pc:docMk/>
          <pc:sldMk cId="1732957798" sldId="355"/>
        </pc:sldMkLst>
        <pc:spChg chg="mod">
          <ac:chgData name="Athresh PS" userId="6aaba706-7cac-4f49-bd78-392633c5ba9f" providerId="ADAL" clId="{693B4BF7-419F-4657-B44D-D97529B17786}" dt="2024-01-01T07:00:53.142" v="227" actId="207"/>
          <ac:spMkLst>
            <pc:docMk/>
            <pc:sldMk cId="1732957798" sldId="355"/>
            <ac:spMk id="8" creationId="{60FACC5C-5BA3-D684-C312-78BD1D4D7549}"/>
          </ac:spMkLst>
        </pc:spChg>
        <pc:spChg chg="mod">
          <ac:chgData name="Athresh PS" userId="6aaba706-7cac-4f49-bd78-392633c5ba9f" providerId="ADAL" clId="{693B4BF7-419F-4657-B44D-D97529B17786}" dt="2024-01-01T07:00:53.142" v="227" actId="207"/>
          <ac:spMkLst>
            <pc:docMk/>
            <pc:sldMk cId="1732957798" sldId="355"/>
            <ac:spMk id="11" creationId="{7CF7CC92-8E2D-FFA9-9C4D-790FEDBE590C}"/>
          </ac:spMkLst>
        </pc:spChg>
        <pc:spChg chg="mod">
          <ac:chgData name="Athresh PS" userId="6aaba706-7cac-4f49-bd78-392633c5ba9f" providerId="ADAL" clId="{693B4BF7-419F-4657-B44D-D97529B17786}" dt="2024-01-01T07:00:53.142" v="227" actId="207"/>
          <ac:spMkLst>
            <pc:docMk/>
            <pc:sldMk cId="1732957798" sldId="355"/>
            <ac:spMk id="12" creationId="{514A7146-D240-BB36-436F-6C9A80094610}"/>
          </ac:spMkLst>
        </pc:spChg>
        <pc:spChg chg="mod">
          <ac:chgData name="Athresh PS" userId="6aaba706-7cac-4f49-bd78-392633c5ba9f" providerId="ADAL" clId="{693B4BF7-419F-4657-B44D-D97529B17786}" dt="2024-01-01T07:00:53.142" v="227" actId="207"/>
          <ac:spMkLst>
            <pc:docMk/>
            <pc:sldMk cId="1732957798" sldId="355"/>
            <ac:spMk id="13" creationId="{55B9FE58-75C4-6644-4D06-788C949D48FE}"/>
          </ac:spMkLst>
        </pc:spChg>
        <pc:spChg chg="mod">
          <ac:chgData name="Athresh PS" userId="6aaba706-7cac-4f49-bd78-392633c5ba9f" providerId="ADAL" clId="{693B4BF7-419F-4657-B44D-D97529B17786}" dt="2024-01-01T07:00:53.142" v="227" actId="207"/>
          <ac:spMkLst>
            <pc:docMk/>
            <pc:sldMk cId="1732957798" sldId="355"/>
            <ac:spMk id="14" creationId="{F044F341-AD8D-3E12-262C-CFDAFE0D0339}"/>
          </ac:spMkLst>
        </pc:spChg>
        <pc:spChg chg="mod">
          <ac:chgData name="Athresh PS" userId="6aaba706-7cac-4f49-bd78-392633c5ba9f" providerId="ADAL" clId="{693B4BF7-419F-4657-B44D-D97529B17786}" dt="2024-01-01T07:00:53.142" v="227" actId="207"/>
          <ac:spMkLst>
            <pc:docMk/>
            <pc:sldMk cId="1732957798" sldId="355"/>
            <ac:spMk id="15" creationId="{6241428C-463A-EEBC-294B-C2C2A4372EF9}"/>
          </ac:spMkLst>
        </pc:spChg>
        <pc:picChg chg="mod">
          <ac:chgData name="Athresh PS" userId="6aaba706-7cac-4f49-bd78-392633c5ba9f" providerId="ADAL" clId="{693B4BF7-419F-4657-B44D-D97529B17786}" dt="2023-12-21T07:02:45.969" v="80" actId="1076"/>
          <ac:picMkLst>
            <pc:docMk/>
            <pc:sldMk cId="1732957798" sldId="355"/>
            <ac:picMk id="16" creationId="{5E9350DE-5D80-3E44-47A1-A314BF3A3E72}"/>
          </ac:picMkLst>
        </pc:picChg>
        <pc:extLst>
          <p:ext xmlns:p="http://schemas.openxmlformats.org/presentationml/2006/main" uri="{D6D511B9-2390-475A-947B-AFAB55BFBCF1}">
            <pc226:cmChg xmlns:pc226="http://schemas.microsoft.com/office/powerpoint/2022/06/main/command" chg="add del">
              <pc226:chgData name="Athresh PS" userId="6aaba706-7cac-4f49-bd78-392633c5ba9f" providerId="ADAL" clId="{693B4BF7-419F-4657-B44D-D97529B17786}" dt="2024-01-01T07:34:20.858" v="236"/>
              <pc2:cmMkLst xmlns:pc2="http://schemas.microsoft.com/office/powerpoint/2019/9/main/command">
                <pc:docMk/>
                <pc:sldMk cId="1732957798" sldId="355"/>
                <pc2:cmMk id="{A14CD3D2-1D6E-4909-93F5-0D02DB225FE6}"/>
              </pc2:cmMkLst>
            </pc226:cmChg>
          </p:ext>
        </pc:extLst>
      </pc:sldChg>
      <pc:sldChg chg="addSp delSp modSp mod addCm">
        <pc:chgData name="Athresh PS" userId="6aaba706-7cac-4f49-bd78-392633c5ba9f" providerId="ADAL" clId="{693B4BF7-419F-4657-B44D-D97529B17786}" dt="2024-01-01T07:01:06.859" v="229"/>
        <pc:sldMkLst>
          <pc:docMk/>
          <pc:sldMk cId="619744871" sldId="356"/>
        </pc:sldMkLst>
        <pc:spChg chg="mod">
          <ac:chgData name="Athresh PS" userId="6aaba706-7cac-4f49-bd78-392633c5ba9f" providerId="ADAL" clId="{693B4BF7-419F-4657-B44D-D97529B17786}" dt="2024-01-01T07:01:00.582" v="228" actId="207"/>
          <ac:spMkLst>
            <pc:docMk/>
            <pc:sldMk cId="619744871" sldId="356"/>
            <ac:spMk id="21" creationId="{E018C318-19AE-8BF5-F5C1-6C4B2AFB3ED0}"/>
          </ac:spMkLst>
        </pc:spChg>
        <pc:spChg chg="mod">
          <ac:chgData name="Athresh PS" userId="6aaba706-7cac-4f49-bd78-392633c5ba9f" providerId="ADAL" clId="{693B4BF7-419F-4657-B44D-D97529B17786}" dt="2024-01-01T07:01:00.582" v="228" actId="207"/>
          <ac:spMkLst>
            <pc:docMk/>
            <pc:sldMk cId="619744871" sldId="356"/>
            <ac:spMk id="23" creationId="{97E85202-F1D4-E297-915B-2B203A2CAE92}"/>
          </ac:spMkLst>
        </pc:spChg>
        <pc:spChg chg="mod">
          <ac:chgData name="Athresh PS" userId="6aaba706-7cac-4f49-bd78-392633c5ba9f" providerId="ADAL" clId="{693B4BF7-419F-4657-B44D-D97529B17786}" dt="2024-01-01T07:01:00.582" v="228" actId="207"/>
          <ac:spMkLst>
            <pc:docMk/>
            <pc:sldMk cId="619744871" sldId="356"/>
            <ac:spMk id="24" creationId="{778DE2EF-9C27-0B96-DD91-93DB9EEC55D7}"/>
          </ac:spMkLst>
        </pc:spChg>
        <pc:spChg chg="mod">
          <ac:chgData name="Athresh PS" userId="6aaba706-7cac-4f49-bd78-392633c5ba9f" providerId="ADAL" clId="{693B4BF7-419F-4657-B44D-D97529B17786}" dt="2024-01-01T07:01:00.582" v="228" actId="207"/>
          <ac:spMkLst>
            <pc:docMk/>
            <pc:sldMk cId="619744871" sldId="356"/>
            <ac:spMk id="25" creationId="{172EFE4E-98C1-C6DA-4CBB-6E29D06F44B3}"/>
          </ac:spMkLst>
        </pc:spChg>
        <pc:spChg chg="mod">
          <ac:chgData name="Athresh PS" userId="6aaba706-7cac-4f49-bd78-392633c5ba9f" providerId="ADAL" clId="{693B4BF7-419F-4657-B44D-D97529B17786}" dt="2024-01-01T07:01:00.582" v="228" actId="207"/>
          <ac:spMkLst>
            <pc:docMk/>
            <pc:sldMk cId="619744871" sldId="356"/>
            <ac:spMk id="26" creationId="{6F81F0E1-315C-B298-C8F5-CF6BE012D7B7}"/>
          </ac:spMkLst>
        </pc:spChg>
        <pc:spChg chg="add mod">
          <ac:chgData name="Athresh PS" userId="6aaba706-7cac-4f49-bd78-392633c5ba9f" providerId="ADAL" clId="{693B4BF7-419F-4657-B44D-D97529B17786}" dt="2024-01-01T07:01:06.859" v="229"/>
          <ac:spMkLst>
            <pc:docMk/>
            <pc:sldMk cId="619744871" sldId="356"/>
            <ac:spMk id="38" creationId="{CF66A9B0-E1A8-E902-A3CA-5C4C8F9FB49E}"/>
          </ac:spMkLst>
        </pc:spChg>
        <pc:picChg chg="del">
          <ac:chgData name="Athresh PS" userId="6aaba706-7cac-4f49-bd78-392633c5ba9f" providerId="ADAL" clId="{693B4BF7-419F-4657-B44D-D97529B17786}" dt="2023-12-21T07:02:49.309" v="81" actId="478"/>
          <ac:picMkLst>
            <pc:docMk/>
            <pc:sldMk cId="619744871" sldId="356"/>
            <ac:picMk id="5" creationId="{78F6D9FC-BF63-1E40-A92E-8C6BD69E5D6E}"/>
          </ac:picMkLst>
        </pc:picChg>
        <pc:picChg chg="add mod">
          <ac:chgData name="Athresh PS" userId="6aaba706-7cac-4f49-bd78-392633c5ba9f" providerId="ADAL" clId="{693B4BF7-419F-4657-B44D-D97529B17786}" dt="2023-12-21T07:02:49.888" v="82"/>
          <ac:picMkLst>
            <pc:docMk/>
            <pc:sldMk cId="619744871" sldId="356"/>
            <ac:picMk id="10" creationId="{E74C18DD-938B-4082-026C-C307724436C5}"/>
          </ac:picMkLst>
        </pc:picChg>
        <pc:picChg chg="del">
          <ac:chgData name="Athresh PS" userId="6aaba706-7cac-4f49-bd78-392633c5ba9f" providerId="ADAL" clId="{693B4BF7-419F-4657-B44D-D97529B17786}" dt="2024-01-01T06:49:37.459" v="105" actId="478"/>
          <ac:picMkLst>
            <pc:docMk/>
            <pc:sldMk cId="619744871" sldId="356"/>
            <ac:picMk id="34" creationId="{E588F556-48CC-8B5C-5328-004759E14C18}"/>
          </ac:picMkLst>
        </pc:picChg>
        <pc:picChg chg="add mod">
          <ac:chgData name="Athresh PS" userId="6aaba706-7cac-4f49-bd78-392633c5ba9f" providerId="ADAL" clId="{693B4BF7-419F-4657-B44D-D97529B17786}" dt="2024-01-01T06:49:37.975" v="106"/>
          <ac:picMkLst>
            <pc:docMk/>
            <pc:sldMk cId="619744871" sldId="356"/>
            <ac:picMk id="36" creationId="{E555C6A7-4415-7287-23EA-4441FDD6EDF5}"/>
          </ac:picMkLst>
        </pc:picChg>
        <pc:extLst>
          <p:ext xmlns:p="http://schemas.openxmlformats.org/presentationml/2006/main" uri="{D6D511B9-2390-475A-947B-AFAB55BFBCF1}">
            <pc226:cmChg xmlns:pc226="http://schemas.microsoft.com/office/powerpoint/2022/06/main/command" chg="add">
              <pc226:chgData name="Athresh PS" userId="6aaba706-7cac-4f49-bd78-392633c5ba9f" providerId="ADAL" clId="{693B4BF7-419F-4657-B44D-D97529B17786}" dt="2023-12-21T07:02:34.801" v="78"/>
              <pc2:cmMkLst xmlns:pc2="http://schemas.microsoft.com/office/powerpoint/2019/9/main/command">
                <pc:docMk/>
                <pc:sldMk cId="619744871" sldId="356"/>
                <pc2:cmMk id="{E5204296-2C27-44F7-8FAB-AECA0B32D5E7}"/>
              </pc2:cmMkLst>
            </pc226:cmChg>
          </p:ext>
        </pc:extLst>
      </pc:sldChg>
      <pc:sldChg chg="addSp delSp modSp mod">
        <pc:chgData name="Athresh PS" userId="6aaba706-7cac-4f49-bd78-392633c5ba9f" providerId="ADAL" clId="{693B4BF7-419F-4657-B44D-D97529B17786}" dt="2023-12-21T07:05:24.481" v="91"/>
        <pc:sldMkLst>
          <pc:docMk/>
          <pc:sldMk cId="561071213" sldId="357"/>
        </pc:sldMkLst>
        <pc:picChg chg="add mod">
          <ac:chgData name="Athresh PS" userId="6aaba706-7cac-4f49-bd78-392633c5ba9f" providerId="ADAL" clId="{693B4BF7-419F-4657-B44D-D97529B17786}" dt="2023-12-21T07:05:24.481" v="91"/>
          <ac:picMkLst>
            <pc:docMk/>
            <pc:sldMk cId="561071213" sldId="357"/>
            <ac:picMk id="3" creationId="{D20381D8-1D29-4236-B6C6-E79FB7FAB0A3}"/>
          </ac:picMkLst>
        </pc:picChg>
        <pc:picChg chg="del">
          <ac:chgData name="Athresh PS" userId="6aaba706-7cac-4f49-bd78-392633c5ba9f" providerId="ADAL" clId="{693B4BF7-419F-4657-B44D-D97529B17786}" dt="2023-12-21T07:05:24.012" v="90" actId="478"/>
          <ac:picMkLst>
            <pc:docMk/>
            <pc:sldMk cId="561071213" sldId="357"/>
            <ac:picMk id="7" creationId="{7B5F3675-D2A9-99BD-C887-111FC83108EA}"/>
          </ac:picMkLst>
        </pc:picChg>
      </pc:sldChg>
      <pc:sldChg chg="modSp mod">
        <pc:chgData name="Athresh PS" userId="6aaba706-7cac-4f49-bd78-392633c5ba9f" providerId="ADAL" clId="{693B4BF7-419F-4657-B44D-D97529B17786}" dt="2024-01-01T07:01:26.070" v="231" actId="207"/>
        <pc:sldMkLst>
          <pc:docMk/>
          <pc:sldMk cId="2331463687" sldId="358"/>
        </pc:sldMkLst>
        <pc:spChg chg="mod">
          <ac:chgData name="Athresh PS" userId="6aaba706-7cac-4f49-bd78-392633c5ba9f" providerId="ADAL" clId="{693B4BF7-419F-4657-B44D-D97529B17786}" dt="2024-01-01T07:01:26.070" v="231" actId="207"/>
          <ac:spMkLst>
            <pc:docMk/>
            <pc:sldMk cId="2331463687" sldId="358"/>
            <ac:spMk id="5" creationId="{BF2CB0B6-C335-9E5E-2FCC-1887EFB745F5}"/>
          </ac:spMkLst>
        </pc:spChg>
        <pc:spChg chg="mod">
          <ac:chgData name="Athresh PS" userId="6aaba706-7cac-4f49-bd78-392633c5ba9f" providerId="ADAL" clId="{693B4BF7-419F-4657-B44D-D97529B17786}" dt="2024-01-01T07:01:26.070" v="231" actId="207"/>
          <ac:spMkLst>
            <pc:docMk/>
            <pc:sldMk cId="2331463687" sldId="358"/>
            <ac:spMk id="6" creationId="{F2A3C81E-E569-46F4-2BC1-4E3E9D3CE113}"/>
          </ac:spMkLst>
        </pc:spChg>
        <pc:spChg chg="mod">
          <ac:chgData name="Athresh PS" userId="6aaba706-7cac-4f49-bd78-392633c5ba9f" providerId="ADAL" clId="{693B4BF7-419F-4657-B44D-D97529B17786}" dt="2024-01-01T07:01:26.070" v="231" actId="207"/>
          <ac:spMkLst>
            <pc:docMk/>
            <pc:sldMk cId="2331463687" sldId="358"/>
            <ac:spMk id="7" creationId="{B10A0AF5-F305-1D6E-8377-92F84594DF2E}"/>
          </ac:spMkLst>
        </pc:spChg>
        <pc:spChg chg="mod">
          <ac:chgData name="Athresh PS" userId="6aaba706-7cac-4f49-bd78-392633c5ba9f" providerId="ADAL" clId="{693B4BF7-419F-4657-B44D-D97529B17786}" dt="2024-01-01T07:01:26.070" v="231" actId="207"/>
          <ac:spMkLst>
            <pc:docMk/>
            <pc:sldMk cId="2331463687" sldId="358"/>
            <ac:spMk id="13" creationId="{0DCD34F2-1AE2-5921-8395-7E7673FD79E6}"/>
          </ac:spMkLst>
        </pc:spChg>
        <pc:spChg chg="mod">
          <ac:chgData name="Athresh PS" userId="6aaba706-7cac-4f49-bd78-392633c5ba9f" providerId="ADAL" clId="{693B4BF7-419F-4657-B44D-D97529B17786}" dt="2024-01-01T07:01:26.070" v="231" actId="207"/>
          <ac:spMkLst>
            <pc:docMk/>
            <pc:sldMk cId="2331463687" sldId="358"/>
            <ac:spMk id="14" creationId="{85A4CBF8-BBA9-E00A-5AF6-D1195489598F}"/>
          </ac:spMkLst>
        </pc:spChg>
        <pc:spChg chg="mod">
          <ac:chgData name="Athresh PS" userId="6aaba706-7cac-4f49-bd78-392633c5ba9f" providerId="ADAL" clId="{693B4BF7-419F-4657-B44D-D97529B17786}" dt="2024-01-01T07:01:26.070" v="231" actId="207"/>
          <ac:spMkLst>
            <pc:docMk/>
            <pc:sldMk cId="2331463687" sldId="358"/>
            <ac:spMk id="15" creationId="{252A8473-BC82-3C7D-D478-C26A4D365112}"/>
          </ac:spMkLst>
        </pc:spChg>
        <pc:picChg chg="mod">
          <ac:chgData name="Athresh PS" userId="6aaba706-7cac-4f49-bd78-392633c5ba9f" providerId="ADAL" clId="{693B4BF7-419F-4657-B44D-D97529B17786}" dt="2023-12-21T07:05:10.650" v="85" actId="1076"/>
          <ac:picMkLst>
            <pc:docMk/>
            <pc:sldMk cId="2331463687" sldId="358"/>
            <ac:picMk id="2" creationId="{233A0216-9C11-3BCB-B5E4-EFE07553DE69}"/>
          </ac:picMkLst>
        </pc:picChg>
      </pc:sldChg>
      <pc:sldChg chg="addSp delSp modSp mod">
        <pc:chgData name="Athresh PS" userId="6aaba706-7cac-4f49-bd78-392633c5ba9f" providerId="ADAL" clId="{693B4BF7-419F-4657-B44D-D97529B17786}" dt="2024-01-01T07:01:41.437" v="233"/>
        <pc:sldMkLst>
          <pc:docMk/>
          <pc:sldMk cId="285971581" sldId="359"/>
        </pc:sldMkLst>
        <pc:spChg chg="mod">
          <ac:chgData name="Athresh PS" userId="6aaba706-7cac-4f49-bd78-392633c5ba9f" providerId="ADAL" clId="{693B4BF7-419F-4657-B44D-D97529B17786}" dt="2024-01-01T06:51:31.835" v="110"/>
          <ac:spMkLst>
            <pc:docMk/>
            <pc:sldMk cId="285971581" sldId="359"/>
            <ac:spMk id="43" creationId="{41BBCA41-8B09-2798-5596-FA1C90E20645}"/>
          </ac:spMkLst>
        </pc:spChg>
        <pc:spChg chg="mod">
          <ac:chgData name="Athresh PS" userId="6aaba706-7cac-4f49-bd78-392633c5ba9f" providerId="ADAL" clId="{693B4BF7-419F-4657-B44D-D97529B17786}" dt="2024-01-01T06:51:31.835" v="110"/>
          <ac:spMkLst>
            <pc:docMk/>
            <pc:sldMk cId="285971581" sldId="359"/>
            <ac:spMk id="44" creationId="{F6AB1070-843A-E795-0618-A391EBA5940C}"/>
          </ac:spMkLst>
        </pc:spChg>
        <pc:spChg chg="mod">
          <ac:chgData name="Athresh PS" userId="6aaba706-7cac-4f49-bd78-392633c5ba9f" providerId="ADAL" clId="{693B4BF7-419F-4657-B44D-D97529B17786}" dt="2024-01-01T06:51:31.835" v="110"/>
          <ac:spMkLst>
            <pc:docMk/>
            <pc:sldMk cId="285971581" sldId="359"/>
            <ac:spMk id="45" creationId="{8E8039BC-C431-A447-E473-73B803DCD841}"/>
          </ac:spMkLst>
        </pc:spChg>
        <pc:spChg chg="mod">
          <ac:chgData name="Athresh PS" userId="6aaba706-7cac-4f49-bd78-392633c5ba9f" providerId="ADAL" clId="{693B4BF7-419F-4657-B44D-D97529B17786}" dt="2024-01-01T06:51:31.835" v="110"/>
          <ac:spMkLst>
            <pc:docMk/>
            <pc:sldMk cId="285971581" sldId="359"/>
            <ac:spMk id="46" creationId="{FBDB84DF-9E7D-7DCD-8C24-CFF353292ADD}"/>
          </ac:spMkLst>
        </pc:spChg>
        <pc:spChg chg="mod">
          <ac:chgData name="Athresh PS" userId="6aaba706-7cac-4f49-bd78-392633c5ba9f" providerId="ADAL" clId="{693B4BF7-419F-4657-B44D-D97529B17786}" dt="2024-01-01T06:51:31.835" v="110"/>
          <ac:spMkLst>
            <pc:docMk/>
            <pc:sldMk cId="285971581" sldId="359"/>
            <ac:spMk id="47" creationId="{972B13D5-883C-03D7-7050-FB9B8740F109}"/>
          </ac:spMkLst>
        </pc:spChg>
        <pc:spChg chg="mod">
          <ac:chgData name="Athresh PS" userId="6aaba706-7cac-4f49-bd78-392633c5ba9f" providerId="ADAL" clId="{693B4BF7-419F-4657-B44D-D97529B17786}" dt="2024-01-01T06:51:31.835" v="110"/>
          <ac:spMkLst>
            <pc:docMk/>
            <pc:sldMk cId="285971581" sldId="359"/>
            <ac:spMk id="48" creationId="{AABA39E5-16AE-DFF8-69DA-555BB32BE6BB}"/>
          </ac:spMkLst>
        </pc:spChg>
        <pc:spChg chg="mod">
          <ac:chgData name="Athresh PS" userId="6aaba706-7cac-4f49-bd78-392633c5ba9f" providerId="ADAL" clId="{693B4BF7-419F-4657-B44D-D97529B17786}" dt="2024-01-01T06:51:31.835" v="110"/>
          <ac:spMkLst>
            <pc:docMk/>
            <pc:sldMk cId="285971581" sldId="359"/>
            <ac:spMk id="49" creationId="{AA030F10-AE32-FF8A-88A5-5D7D77AFC8B1}"/>
          </ac:spMkLst>
        </pc:spChg>
        <pc:spChg chg="mod">
          <ac:chgData name="Athresh PS" userId="6aaba706-7cac-4f49-bd78-392633c5ba9f" providerId="ADAL" clId="{693B4BF7-419F-4657-B44D-D97529B17786}" dt="2024-01-01T06:51:31.835" v="110"/>
          <ac:spMkLst>
            <pc:docMk/>
            <pc:sldMk cId="285971581" sldId="359"/>
            <ac:spMk id="50" creationId="{ED75901E-6149-7AB2-BD6D-39BAB2F77687}"/>
          </ac:spMkLst>
        </pc:spChg>
        <pc:spChg chg="mod">
          <ac:chgData name="Athresh PS" userId="6aaba706-7cac-4f49-bd78-392633c5ba9f" providerId="ADAL" clId="{693B4BF7-419F-4657-B44D-D97529B17786}" dt="2024-01-01T06:51:31.835" v="110"/>
          <ac:spMkLst>
            <pc:docMk/>
            <pc:sldMk cId="285971581" sldId="359"/>
            <ac:spMk id="51" creationId="{F205A504-E24A-20FC-13E8-148A22E206D2}"/>
          </ac:spMkLst>
        </pc:spChg>
        <pc:spChg chg="mod">
          <ac:chgData name="Athresh PS" userId="6aaba706-7cac-4f49-bd78-392633c5ba9f" providerId="ADAL" clId="{693B4BF7-419F-4657-B44D-D97529B17786}" dt="2024-01-01T06:51:31.835" v="110"/>
          <ac:spMkLst>
            <pc:docMk/>
            <pc:sldMk cId="285971581" sldId="359"/>
            <ac:spMk id="52" creationId="{92B3F15A-6AA1-F661-85C5-9551C12EBA41}"/>
          </ac:spMkLst>
        </pc:spChg>
        <pc:spChg chg="mod">
          <ac:chgData name="Athresh PS" userId="6aaba706-7cac-4f49-bd78-392633c5ba9f" providerId="ADAL" clId="{693B4BF7-419F-4657-B44D-D97529B17786}" dt="2024-01-01T06:51:31.835" v="110"/>
          <ac:spMkLst>
            <pc:docMk/>
            <pc:sldMk cId="285971581" sldId="359"/>
            <ac:spMk id="53" creationId="{CFF54AA1-6B44-696B-2AC8-A5209C5C7E6B}"/>
          </ac:spMkLst>
        </pc:spChg>
        <pc:spChg chg="mod">
          <ac:chgData name="Athresh PS" userId="6aaba706-7cac-4f49-bd78-392633c5ba9f" providerId="ADAL" clId="{693B4BF7-419F-4657-B44D-D97529B17786}" dt="2024-01-01T06:51:31.835" v="110"/>
          <ac:spMkLst>
            <pc:docMk/>
            <pc:sldMk cId="285971581" sldId="359"/>
            <ac:spMk id="54" creationId="{69A10FEB-72B1-0144-0BCD-7FE424324B37}"/>
          </ac:spMkLst>
        </pc:spChg>
        <pc:spChg chg="mod">
          <ac:chgData name="Athresh PS" userId="6aaba706-7cac-4f49-bd78-392633c5ba9f" providerId="ADAL" clId="{693B4BF7-419F-4657-B44D-D97529B17786}" dt="2024-01-01T07:01:34.535" v="232" actId="207"/>
          <ac:spMkLst>
            <pc:docMk/>
            <pc:sldMk cId="285971581" sldId="359"/>
            <ac:spMk id="56" creationId="{4E18AD64-DF39-025B-8E90-90151E625BA7}"/>
          </ac:spMkLst>
        </pc:spChg>
        <pc:spChg chg="mod">
          <ac:chgData name="Athresh PS" userId="6aaba706-7cac-4f49-bd78-392633c5ba9f" providerId="ADAL" clId="{693B4BF7-419F-4657-B44D-D97529B17786}" dt="2024-01-01T06:52:37.188" v="136" actId="120"/>
          <ac:spMkLst>
            <pc:docMk/>
            <pc:sldMk cId="285971581" sldId="359"/>
            <ac:spMk id="57" creationId="{86B0F635-F348-CB78-363A-CE2154101652}"/>
          </ac:spMkLst>
        </pc:spChg>
        <pc:spChg chg="mod">
          <ac:chgData name="Athresh PS" userId="6aaba706-7cac-4f49-bd78-392633c5ba9f" providerId="ADAL" clId="{693B4BF7-419F-4657-B44D-D97529B17786}" dt="2024-01-01T07:01:34.535" v="232" actId="207"/>
          <ac:spMkLst>
            <pc:docMk/>
            <pc:sldMk cId="285971581" sldId="359"/>
            <ac:spMk id="58" creationId="{002E1EFF-9108-8F1B-0DC5-9C71E1BDE277}"/>
          </ac:spMkLst>
        </pc:spChg>
        <pc:spChg chg="mod">
          <ac:chgData name="Athresh PS" userId="6aaba706-7cac-4f49-bd78-392633c5ba9f" providerId="ADAL" clId="{693B4BF7-419F-4657-B44D-D97529B17786}" dt="2024-01-01T06:52:37.188" v="136" actId="120"/>
          <ac:spMkLst>
            <pc:docMk/>
            <pc:sldMk cId="285971581" sldId="359"/>
            <ac:spMk id="59" creationId="{7FE3259D-77B5-EF25-1F77-18570DEA3D0F}"/>
          </ac:spMkLst>
        </pc:spChg>
        <pc:spChg chg="mod">
          <ac:chgData name="Athresh PS" userId="6aaba706-7cac-4f49-bd78-392633c5ba9f" providerId="ADAL" clId="{693B4BF7-419F-4657-B44D-D97529B17786}" dt="2024-01-01T07:01:34.535" v="232" actId="207"/>
          <ac:spMkLst>
            <pc:docMk/>
            <pc:sldMk cId="285971581" sldId="359"/>
            <ac:spMk id="60" creationId="{B543CD08-F400-5F22-892A-303AAFCA61C5}"/>
          </ac:spMkLst>
        </pc:spChg>
        <pc:spChg chg="mod">
          <ac:chgData name="Athresh PS" userId="6aaba706-7cac-4f49-bd78-392633c5ba9f" providerId="ADAL" clId="{693B4BF7-419F-4657-B44D-D97529B17786}" dt="2024-01-01T06:52:37.188" v="136" actId="120"/>
          <ac:spMkLst>
            <pc:docMk/>
            <pc:sldMk cId="285971581" sldId="359"/>
            <ac:spMk id="61" creationId="{130A2940-A902-7507-2AB9-F56F2BF54D4A}"/>
          </ac:spMkLst>
        </pc:spChg>
        <pc:spChg chg="mod">
          <ac:chgData name="Athresh PS" userId="6aaba706-7cac-4f49-bd78-392633c5ba9f" providerId="ADAL" clId="{693B4BF7-419F-4657-B44D-D97529B17786}" dt="2024-01-01T07:01:34.535" v="232" actId="207"/>
          <ac:spMkLst>
            <pc:docMk/>
            <pc:sldMk cId="285971581" sldId="359"/>
            <ac:spMk id="62" creationId="{D10CB68C-6FA5-E0DE-6035-B7E0790DF862}"/>
          </ac:spMkLst>
        </pc:spChg>
        <pc:spChg chg="mod">
          <ac:chgData name="Athresh PS" userId="6aaba706-7cac-4f49-bd78-392633c5ba9f" providerId="ADAL" clId="{693B4BF7-419F-4657-B44D-D97529B17786}" dt="2024-01-01T06:52:37.188" v="136" actId="120"/>
          <ac:spMkLst>
            <pc:docMk/>
            <pc:sldMk cId="285971581" sldId="359"/>
            <ac:spMk id="63" creationId="{A242A0BC-6DC4-07A7-4A8F-AD0600496D8F}"/>
          </ac:spMkLst>
        </pc:spChg>
        <pc:spChg chg="mod">
          <ac:chgData name="Athresh PS" userId="6aaba706-7cac-4f49-bd78-392633c5ba9f" providerId="ADAL" clId="{693B4BF7-419F-4657-B44D-D97529B17786}" dt="2024-01-01T07:01:34.535" v="232" actId="207"/>
          <ac:spMkLst>
            <pc:docMk/>
            <pc:sldMk cId="285971581" sldId="359"/>
            <ac:spMk id="64" creationId="{1BA09C6B-D267-7CA4-DDEE-0458B1ACD722}"/>
          </ac:spMkLst>
        </pc:spChg>
        <pc:spChg chg="mod">
          <ac:chgData name="Athresh PS" userId="6aaba706-7cac-4f49-bd78-392633c5ba9f" providerId="ADAL" clId="{693B4BF7-419F-4657-B44D-D97529B17786}" dt="2024-01-01T06:52:37.188" v="136" actId="120"/>
          <ac:spMkLst>
            <pc:docMk/>
            <pc:sldMk cId="285971581" sldId="359"/>
            <ac:spMk id="65" creationId="{75A81E3A-6D05-EAEC-2D89-801A652DA036}"/>
          </ac:spMkLst>
        </pc:spChg>
        <pc:spChg chg="mod">
          <ac:chgData name="Athresh PS" userId="6aaba706-7cac-4f49-bd78-392633c5ba9f" providerId="ADAL" clId="{693B4BF7-419F-4657-B44D-D97529B17786}" dt="2024-01-01T07:01:34.535" v="232" actId="207"/>
          <ac:spMkLst>
            <pc:docMk/>
            <pc:sldMk cId="285971581" sldId="359"/>
            <ac:spMk id="66" creationId="{E28AD421-341C-3E1B-CD98-8E95F9E8B199}"/>
          </ac:spMkLst>
        </pc:spChg>
        <pc:spChg chg="mod">
          <ac:chgData name="Athresh PS" userId="6aaba706-7cac-4f49-bd78-392633c5ba9f" providerId="ADAL" clId="{693B4BF7-419F-4657-B44D-D97529B17786}" dt="2024-01-01T06:52:37.188" v="136" actId="120"/>
          <ac:spMkLst>
            <pc:docMk/>
            <pc:sldMk cId="285971581" sldId="359"/>
            <ac:spMk id="67" creationId="{A0C8AE60-289D-78F9-431F-1AFD1A8EB61C}"/>
          </ac:spMkLst>
        </pc:spChg>
        <pc:spChg chg="add mod">
          <ac:chgData name="Athresh PS" userId="6aaba706-7cac-4f49-bd78-392633c5ba9f" providerId="ADAL" clId="{693B4BF7-419F-4657-B44D-D97529B17786}" dt="2024-01-01T07:01:41.437" v="233"/>
          <ac:spMkLst>
            <pc:docMk/>
            <pc:sldMk cId="285971581" sldId="359"/>
            <ac:spMk id="68" creationId="{9619FBF0-3FC4-166A-1AC9-A5C7DAC4BB6E}"/>
          </ac:spMkLst>
        </pc:spChg>
        <pc:grpChg chg="del mod">
          <ac:chgData name="Athresh PS" userId="6aaba706-7cac-4f49-bd78-392633c5ba9f" providerId="ADAL" clId="{693B4BF7-419F-4657-B44D-D97529B17786}" dt="2024-01-01T06:52:40.858" v="137" actId="478"/>
          <ac:grpSpMkLst>
            <pc:docMk/>
            <pc:sldMk cId="285971581" sldId="359"/>
            <ac:grpSpMk id="13" creationId="{C30B9333-6668-4A3D-2A58-BCCB527AE38E}"/>
          </ac:grpSpMkLst>
        </pc:grpChg>
        <pc:grpChg chg="add del mod">
          <ac:chgData name="Athresh PS" userId="6aaba706-7cac-4f49-bd78-392633c5ba9f" providerId="ADAL" clId="{693B4BF7-419F-4657-B44D-D97529B17786}" dt="2024-01-01T06:51:35.670" v="111" actId="478"/>
          <ac:grpSpMkLst>
            <pc:docMk/>
            <pc:sldMk cId="285971581" sldId="359"/>
            <ac:grpSpMk id="42" creationId="{121EA396-FC4D-26AF-BEC5-E1C6A8A2B26F}"/>
          </ac:grpSpMkLst>
        </pc:grpChg>
        <pc:grpChg chg="add mod">
          <ac:chgData name="Athresh PS" userId="6aaba706-7cac-4f49-bd78-392633c5ba9f" providerId="ADAL" clId="{693B4BF7-419F-4657-B44D-D97529B17786}" dt="2024-01-01T06:51:49.392" v="113"/>
          <ac:grpSpMkLst>
            <pc:docMk/>
            <pc:sldMk cId="285971581" sldId="359"/>
            <ac:grpSpMk id="55" creationId="{52302528-1660-3A34-C206-D1D336439F5C}"/>
          </ac:grpSpMkLst>
        </pc:grpChg>
        <pc:picChg chg="del">
          <ac:chgData name="Athresh PS" userId="6aaba706-7cac-4f49-bd78-392633c5ba9f" providerId="ADAL" clId="{693B4BF7-419F-4657-B44D-D97529B17786}" dt="2023-12-21T07:05:13.798" v="86" actId="478"/>
          <ac:picMkLst>
            <pc:docMk/>
            <pc:sldMk cId="285971581" sldId="359"/>
            <ac:picMk id="5" creationId="{5576D9F0-C2DF-3B90-DD08-13B24C80322A}"/>
          </ac:picMkLst>
        </pc:picChg>
        <pc:picChg chg="add mod">
          <ac:chgData name="Athresh PS" userId="6aaba706-7cac-4f49-bd78-392633c5ba9f" providerId="ADAL" clId="{693B4BF7-419F-4657-B44D-D97529B17786}" dt="2023-12-21T07:05:14.282" v="87"/>
          <ac:picMkLst>
            <pc:docMk/>
            <pc:sldMk cId="285971581" sldId="359"/>
            <ac:picMk id="12" creationId="{7097574D-56AB-1BA5-876B-6D3ACBA793A2}"/>
          </ac:picMkLst>
        </pc:picChg>
      </pc:sldChg>
      <pc:sldChg chg="addSp delSp modSp mod addCm delCm">
        <pc:chgData name="Athresh PS" userId="6aaba706-7cac-4f49-bd78-392633c5ba9f" providerId="ADAL" clId="{693B4BF7-419F-4657-B44D-D97529B17786}" dt="2024-01-01T06:59:34.284" v="223"/>
        <pc:sldMkLst>
          <pc:docMk/>
          <pc:sldMk cId="1406053448" sldId="360"/>
        </pc:sldMkLst>
        <pc:spChg chg="mod">
          <ac:chgData name="Athresh PS" userId="6aaba706-7cac-4f49-bd78-392633c5ba9f" providerId="ADAL" clId="{693B4BF7-419F-4657-B44D-D97529B17786}" dt="2024-01-01T06:59:27.672" v="222" actId="14100"/>
          <ac:spMkLst>
            <pc:docMk/>
            <pc:sldMk cId="1406053448" sldId="360"/>
            <ac:spMk id="2" creationId="{BB135AD6-E493-5E2C-66EA-05D3B8D95EEC}"/>
          </ac:spMkLst>
        </pc:spChg>
        <pc:picChg chg="add del mod">
          <ac:chgData name="Athresh PS" userId="6aaba706-7cac-4f49-bd78-392633c5ba9f" providerId="ADAL" clId="{693B4BF7-419F-4657-B44D-D97529B17786}" dt="2024-01-01T06:55:05.402" v="187" actId="478"/>
          <ac:picMkLst>
            <pc:docMk/>
            <pc:sldMk cId="1406053448" sldId="360"/>
            <ac:picMk id="6" creationId="{756F682D-70B8-C8F8-ED4F-82735A419C70}"/>
          </ac:picMkLst>
        </pc:picChg>
        <pc:extLst>
          <p:ext xmlns:p="http://schemas.openxmlformats.org/presentationml/2006/main" uri="{D6D511B9-2390-475A-947B-AFAB55BFBCF1}">
            <pc226:cmChg xmlns:pc226="http://schemas.microsoft.com/office/powerpoint/2022/06/main/command" chg="add del">
              <pc226:chgData name="Athresh PS" userId="6aaba706-7cac-4f49-bd78-392633c5ba9f" providerId="ADAL" clId="{693B4BF7-419F-4657-B44D-D97529B17786}" dt="2024-01-01T06:59:34.284" v="223"/>
              <pc2:cmMkLst xmlns:pc2="http://schemas.microsoft.com/office/powerpoint/2019/9/main/command">
                <pc:docMk/>
                <pc:sldMk cId="1406053448" sldId="360"/>
                <pc2:cmMk id="{540A12D2-D604-4760-A64B-3C3C9D6F056A}"/>
              </pc2:cmMkLst>
            </pc226:cmChg>
          </p:ext>
        </pc:extLst>
      </pc:sldChg>
      <pc:sldChg chg="modSp mod">
        <pc:chgData name="Athresh PS" userId="6aaba706-7cac-4f49-bd78-392633c5ba9f" providerId="ADAL" clId="{693B4BF7-419F-4657-B44D-D97529B17786}" dt="2024-01-01T08:57:36.862" v="427" actId="2710"/>
        <pc:sldMkLst>
          <pc:docMk/>
          <pc:sldMk cId="2965544526" sldId="598"/>
        </pc:sldMkLst>
        <pc:spChg chg="mod">
          <ac:chgData name="Athresh PS" userId="6aaba706-7cac-4f49-bd78-392633c5ba9f" providerId="ADAL" clId="{693B4BF7-419F-4657-B44D-D97529B17786}" dt="2024-01-01T08:57:36.862" v="427" actId="2710"/>
          <ac:spMkLst>
            <pc:docMk/>
            <pc:sldMk cId="2965544526" sldId="598"/>
            <ac:spMk id="8" creationId="{9F682F22-9E94-F0A0-9C61-37AB712735AC}"/>
          </ac:spMkLst>
        </pc:spChg>
      </pc:sldChg>
    </pc:docChg>
  </pc:docChgLst>
  <pc:docChgLst>
    <pc:chgData name="Aniket Jain" userId="9c52b5d6-d574-434d-9126-8d2360ea66c3" providerId="ADAL" clId="{B4D957E3-43E5-4F94-91D6-6C64BF1CF2BB}"/>
    <pc:docChg chg="undo custSel modSld">
      <pc:chgData name="Aniket Jain" userId="9c52b5d6-d574-434d-9126-8d2360ea66c3" providerId="ADAL" clId="{B4D957E3-43E5-4F94-91D6-6C64BF1CF2BB}" dt="2023-12-15T08:59:38.845" v="128"/>
      <pc:docMkLst>
        <pc:docMk/>
      </pc:docMkLst>
      <pc:sldChg chg="modSp mod addCm">
        <pc:chgData name="Aniket Jain" userId="9c52b5d6-d574-434d-9126-8d2360ea66c3" providerId="ADAL" clId="{B4D957E3-43E5-4F94-91D6-6C64BF1CF2BB}" dt="2023-12-15T08:44:41.254" v="114"/>
        <pc:sldMkLst>
          <pc:docMk/>
          <pc:sldMk cId="1843577305" sldId="268"/>
        </pc:sldMkLst>
        <pc:spChg chg="mod">
          <ac:chgData name="Aniket Jain" userId="9c52b5d6-d574-434d-9126-8d2360ea66c3" providerId="ADAL" clId="{B4D957E3-43E5-4F94-91D6-6C64BF1CF2BB}" dt="2023-12-15T08:44:27.336" v="113" actId="1036"/>
          <ac:spMkLst>
            <pc:docMk/>
            <pc:sldMk cId="1843577305" sldId="268"/>
            <ac:spMk id="4" creationId="{37B401B5-FEEC-3F7B-F567-E7B996A815B3}"/>
          </ac:spMkLst>
        </pc:spChg>
        <pc:extLst>
          <p:ext xmlns:p="http://schemas.openxmlformats.org/presentationml/2006/main" uri="{D6D511B9-2390-475A-947B-AFAB55BFBCF1}">
            <pc226:cmChg xmlns:pc226="http://schemas.microsoft.com/office/powerpoint/2022/06/main/command" chg="add">
              <pc226:chgData name="Aniket Jain" userId="9c52b5d6-d574-434d-9126-8d2360ea66c3" providerId="ADAL" clId="{B4D957E3-43E5-4F94-91D6-6C64BF1CF2BB}" dt="2023-12-15T08:44:41.254" v="114"/>
              <pc2:cmMkLst xmlns:pc2="http://schemas.microsoft.com/office/powerpoint/2019/9/main/command">
                <pc:docMk/>
                <pc:sldMk cId="1843577305" sldId="268"/>
                <pc2:cmMk id="{95C174D7-6B62-4571-8802-87C0B9E2E70D}"/>
              </pc2:cmMkLst>
            </pc226:cmChg>
          </p:ext>
        </pc:extLst>
      </pc:sldChg>
      <pc:sldChg chg="addCm modCm">
        <pc:chgData name="Aniket Jain" userId="9c52b5d6-d574-434d-9126-8d2360ea66c3" providerId="ADAL" clId="{B4D957E3-43E5-4F94-91D6-6C64BF1CF2BB}" dt="2023-12-15T08:45:48.159" v="115"/>
        <pc:sldMkLst>
          <pc:docMk/>
          <pc:sldMk cId="1620506702" sldId="292"/>
        </pc:sldMkLst>
        <pc:extLst>
          <p:ext xmlns:p="http://schemas.openxmlformats.org/presentationml/2006/main" uri="{D6D511B9-2390-475A-947B-AFAB55BFBCF1}">
            <pc226:cmChg xmlns:pc226="http://schemas.microsoft.com/office/powerpoint/2022/06/main/command" chg="add">
              <pc226:chgData name="Aniket Jain" userId="9c52b5d6-d574-434d-9126-8d2360ea66c3" providerId="ADAL" clId="{B4D957E3-43E5-4F94-91D6-6C64BF1CF2BB}" dt="2023-12-15T08:45:48.159" v="115"/>
              <pc2:cmMkLst xmlns:pc2="http://schemas.microsoft.com/office/powerpoint/2019/9/main/command">
                <pc:docMk/>
                <pc:sldMk cId="1620506702" sldId="292"/>
                <pc2:cmMk id="{1F0F8E28-EE26-4A4E-AEAE-03F2E0B8D9E6}"/>
              </pc2:cmMkLst>
            </pc226:cmChg>
            <pc226:cmChg xmlns:pc226="http://schemas.microsoft.com/office/powerpoint/2022/06/main/command" chg="add mod">
              <pc226:chgData name="Aniket Jain" userId="9c52b5d6-d574-434d-9126-8d2360ea66c3" providerId="ADAL" clId="{B4D957E3-43E5-4F94-91D6-6C64BF1CF2BB}" dt="2023-12-15T07:16:36.181" v="2"/>
              <pc2:cmMkLst xmlns:pc2="http://schemas.microsoft.com/office/powerpoint/2019/9/main/command">
                <pc:docMk/>
                <pc:sldMk cId="1620506702" sldId="292"/>
                <pc2:cmMk id="{72F1782C-2BC4-4185-8EBA-EFCFAEC336FB}"/>
              </pc2:cmMkLst>
            </pc226:cmChg>
          </p:ext>
        </pc:extLst>
      </pc:sldChg>
      <pc:sldChg chg="addCm">
        <pc:chgData name="Aniket Jain" userId="9c52b5d6-d574-434d-9126-8d2360ea66c3" providerId="ADAL" clId="{B4D957E3-43E5-4F94-91D6-6C64BF1CF2BB}" dt="2023-12-15T08:04:09.715" v="39"/>
        <pc:sldMkLst>
          <pc:docMk/>
          <pc:sldMk cId="2252011926" sldId="296"/>
        </pc:sldMkLst>
        <pc:extLst>
          <p:ext xmlns:p="http://schemas.openxmlformats.org/presentationml/2006/main" uri="{D6D511B9-2390-475A-947B-AFAB55BFBCF1}">
            <pc226:cmChg xmlns:pc226="http://schemas.microsoft.com/office/powerpoint/2022/06/main/command" chg="add">
              <pc226:chgData name="Aniket Jain" userId="9c52b5d6-d574-434d-9126-8d2360ea66c3" providerId="ADAL" clId="{B4D957E3-43E5-4F94-91D6-6C64BF1CF2BB}" dt="2023-12-15T08:04:09.715" v="39"/>
              <pc2:cmMkLst xmlns:pc2="http://schemas.microsoft.com/office/powerpoint/2019/9/main/command">
                <pc:docMk/>
                <pc:sldMk cId="2252011926" sldId="296"/>
                <pc2:cmMk id="{7CDC668C-ED9E-41BC-A5DC-900E80FF9D44}"/>
              </pc2:cmMkLst>
            </pc226:cmChg>
          </p:ext>
        </pc:extLst>
      </pc:sldChg>
      <pc:sldChg chg="addCm">
        <pc:chgData name="Aniket Jain" userId="9c52b5d6-d574-434d-9126-8d2360ea66c3" providerId="ADAL" clId="{B4D957E3-43E5-4F94-91D6-6C64BF1CF2BB}" dt="2023-12-15T07:33:54.960" v="12"/>
        <pc:sldMkLst>
          <pc:docMk/>
          <pc:sldMk cId="150403746" sldId="297"/>
        </pc:sldMkLst>
        <pc:extLst>
          <p:ext xmlns:p="http://schemas.openxmlformats.org/presentationml/2006/main" uri="{D6D511B9-2390-475A-947B-AFAB55BFBCF1}">
            <pc226:cmChg xmlns:pc226="http://schemas.microsoft.com/office/powerpoint/2022/06/main/command" chg="add">
              <pc226:chgData name="Aniket Jain" userId="9c52b5d6-d574-434d-9126-8d2360ea66c3" providerId="ADAL" clId="{B4D957E3-43E5-4F94-91D6-6C64BF1CF2BB}" dt="2023-12-15T07:33:54.960" v="12"/>
              <pc2:cmMkLst xmlns:pc2="http://schemas.microsoft.com/office/powerpoint/2019/9/main/command">
                <pc:docMk/>
                <pc:sldMk cId="150403746" sldId="297"/>
                <pc2:cmMk id="{DFFB73A2-0199-432A-A9F9-32D0558EA753}"/>
              </pc2:cmMkLst>
            </pc226:cmChg>
          </p:ext>
        </pc:extLst>
      </pc:sldChg>
      <pc:sldChg chg="addSp delSp modSp mod addCm">
        <pc:chgData name="Aniket Jain" userId="9c52b5d6-d574-434d-9126-8d2360ea66c3" providerId="ADAL" clId="{B4D957E3-43E5-4F94-91D6-6C64BF1CF2BB}" dt="2023-12-15T08:39:46.533" v="56" actId="1076"/>
        <pc:sldMkLst>
          <pc:docMk/>
          <pc:sldMk cId="1600160390" sldId="298"/>
        </pc:sldMkLst>
        <pc:spChg chg="del mod topLvl">
          <ac:chgData name="Aniket Jain" userId="9c52b5d6-d574-434d-9126-8d2360ea66c3" providerId="ADAL" clId="{B4D957E3-43E5-4F94-91D6-6C64BF1CF2BB}" dt="2023-12-15T08:39:38.936" v="51" actId="478"/>
          <ac:spMkLst>
            <pc:docMk/>
            <pc:sldMk cId="1600160390" sldId="298"/>
            <ac:spMk id="6" creationId="{F166E42F-C373-36F2-86A2-EEE26CC30F36}"/>
          </ac:spMkLst>
        </pc:spChg>
        <pc:spChg chg="mod topLvl">
          <ac:chgData name="Aniket Jain" userId="9c52b5d6-d574-434d-9126-8d2360ea66c3" providerId="ADAL" clId="{B4D957E3-43E5-4F94-91D6-6C64BF1CF2BB}" dt="2023-12-15T08:39:44.090" v="55" actId="164"/>
          <ac:spMkLst>
            <pc:docMk/>
            <pc:sldMk cId="1600160390" sldId="298"/>
            <ac:spMk id="8" creationId="{7A4168B9-2BA8-A305-AEBD-3DD80C7F5A22}"/>
          </ac:spMkLst>
        </pc:spChg>
        <pc:spChg chg="mod topLvl">
          <ac:chgData name="Aniket Jain" userId="9c52b5d6-d574-434d-9126-8d2360ea66c3" providerId="ADAL" clId="{B4D957E3-43E5-4F94-91D6-6C64BF1CF2BB}" dt="2023-12-15T08:39:44.090" v="55" actId="164"/>
          <ac:spMkLst>
            <pc:docMk/>
            <pc:sldMk cId="1600160390" sldId="298"/>
            <ac:spMk id="9" creationId="{E131A344-500E-2784-746A-BDB70AC36D12}"/>
          </ac:spMkLst>
        </pc:spChg>
        <pc:spChg chg="del mod topLvl">
          <ac:chgData name="Aniket Jain" userId="9c52b5d6-d574-434d-9126-8d2360ea66c3" providerId="ADAL" clId="{B4D957E3-43E5-4F94-91D6-6C64BF1CF2BB}" dt="2023-12-15T08:39:38.936" v="51" actId="478"/>
          <ac:spMkLst>
            <pc:docMk/>
            <pc:sldMk cId="1600160390" sldId="298"/>
            <ac:spMk id="10" creationId="{343AC975-EA93-E1C3-F6C4-2B21268E8D2D}"/>
          </ac:spMkLst>
        </pc:spChg>
        <pc:spChg chg="mod topLvl">
          <ac:chgData name="Aniket Jain" userId="9c52b5d6-d574-434d-9126-8d2360ea66c3" providerId="ADAL" clId="{B4D957E3-43E5-4F94-91D6-6C64BF1CF2BB}" dt="2023-12-15T08:39:44.090" v="55" actId="164"/>
          <ac:spMkLst>
            <pc:docMk/>
            <pc:sldMk cId="1600160390" sldId="298"/>
            <ac:spMk id="13" creationId="{ABCF72D9-FC56-ACDC-BCA7-A14C5BB65D6D}"/>
          </ac:spMkLst>
        </pc:spChg>
        <pc:spChg chg="mod topLvl">
          <ac:chgData name="Aniket Jain" userId="9c52b5d6-d574-434d-9126-8d2360ea66c3" providerId="ADAL" clId="{B4D957E3-43E5-4F94-91D6-6C64BF1CF2BB}" dt="2023-12-15T08:39:44.090" v="55" actId="164"/>
          <ac:spMkLst>
            <pc:docMk/>
            <pc:sldMk cId="1600160390" sldId="298"/>
            <ac:spMk id="14" creationId="{352A058C-18D1-0293-5081-B7EB87E6561C}"/>
          </ac:spMkLst>
        </pc:spChg>
        <pc:spChg chg="del mod topLvl">
          <ac:chgData name="Aniket Jain" userId="9c52b5d6-d574-434d-9126-8d2360ea66c3" providerId="ADAL" clId="{B4D957E3-43E5-4F94-91D6-6C64BF1CF2BB}" dt="2023-12-15T08:39:38.936" v="51" actId="478"/>
          <ac:spMkLst>
            <pc:docMk/>
            <pc:sldMk cId="1600160390" sldId="298"/>
            <ac:spMk id="15" creationId="{8BC26631-541D-7B33-932E-1289C7DA065E}"/>
          </ac:spMkLst>
        </pc:spChg>
        <pc:spChg chg="mod">
          <ac:chgData name="Aniket Jain" userId="9c52b5d6-d574-434d-9126-8d2360ea66c3" providerId="ADAL" clId="{B4D957E3-43E5-4F94-91D6-6C64BF1CF2BB}" dt="2023-12-15T08:39:35.907" v="50" actId="165"/>
          <ac:spMkLst>
            <pc:docMk/>
            <pc:sldMk cId="1600160390" sldId="298"/>
            <ac:spMk id="16" creationId="{F191334B-5E94-7D36-3D08-0B17ADF5E867}"/>
          </ac:spMkLst>
        </pc:spChg>
        <pc:spChg chg="mod">
          <ac:chgData name="Aniket Jain" userId="9c52b5d6-d574-434d-9126-8d2360ea66c3" providerId="ADAL" clId="{B4D957E3-43E5-4F94-91D6-6C64BF1CF2BB}" dt="2023-12-15T08:39:35.907" v="50" actId="165"/>
          <ac:spMkLst>
            <pc:docMk/>
            <pc:sldMk cId="1600160390" sldId="298"/>
            <ac:spMk id="17" creationId="{245C5A8B-6DC6-57CF-0F7E-1FD514D42E98}"/>
          </ac:spMkLst>
        </pc:spChg>
        <pc:spChg chg="mod">
          <ac:chgData name="Aniket Jain" userId="9c52b5d6-d574-434d-9126-8d2360ea66c3" providerId="ADAL" clId="{B4D957E3-43E5-4F94-91D6-6C64BF1CF2BB}" dt="2023-12-15T08:39:35.907" v="50" actId="165"/>
          <ac:spMkLst>
            <pc:docMk/>
            <pc:sldMk cId="1600160390" sldId="298"/>
            <ac:spMk id="18" creationId="{FCF5EF42-B659-2D3B-6D4D-0B18D4A8033C}"/>
          </ac:spMkLst>
        </pc:spChg>
        <pc:spChg chg="mod">
          <ac:chgData name="Aniket Jain" userId="9c52b5d6-d574-434d-9126-8d2360ea66c3" providerId="ADAL" clId="{B4D957E3-43E5-4F94-91D6-6C64BF1CF2BB}" dt="2023-12-15T08:39:35.907" v="50" actId="165"/>
          <ac:spMkLst>
            <pc:docMk/>
            <pc:sldMk cId="1600160390" sldId="298"/>
            <ac:spMk id="19" creationId="{789FCC54-9B07-F013-F076-9A244D791E56}"/>
          </ac:spMkLst>
        </pc:spChg>
        <pc:spChg chg="mod">
          <ac:chgData name="Aniket Jain" userId="9c52b5d6-d574-434d-9126-8d2360ea66c3" providerId="ADAL" clId="{B4D957E3-43E5-4F94-91D6-6C64BF1CF2BB}" dt="2023-12-15T08:39:35.907" v="50" actId="165"/>
          <ac:spMkLst>
            <pc:docMk/>
            <pc:sldMk cId="1600160390" sldId="298"/>
            <ac:spMk id="20" creationId="{30AD2C5B-B096-00BC-6456-DDC2B537274D}"/>
          </ac:spMkLst>
        </pc:spChg>
        <pc:spChg chg="mod">
          <ac:chgData name="Aniket Jain" userId="9c52b5d6-d574-434d-9126-8d2360ea66c3" providerId="ADAL" clId="{B4D957E3-43E5-4F94-91D6-6C64BF1CF2BB}" dt="2023-12-15T08:39:40.833" v="53" actId="1076"/>
          <ac:spMkLst>
            <pc:docMk/>
            <pc:sldMk cId="1600160390" sldId="298"/>
            <ac:spMk id="32" creationId="{C45CBD33-A358-7A9E-A167-1AFC67E2C0EC}"/>
          </ac:spMkLst>
        </pc:spChg>
        <pc:grpChg chg="del">
          <ac:chgData name="Aniket Jain" userId="9c52b5d6-d574-434d-9126-8d2360ea66c3" providerId="ADAL" clId="{B4D957E3-43E5-4F94-91D6-6C64BF1CF2BB}" dt="2023-12-15T08:39:35.907" v="50" actId="165"/>
          <ac:grpSpMkLst>
            <pc:docMk/>
            <pc:sldMk cId="1600160390" sldId="298"/>
            <ac:grpSpMk id="2" creationId="{440E2B3B-895F-3E11-A5DC-B85262414F4A}"/>
          </ac:grpSpMkLst>
        </pc:grpChg>
        <pc:grpChg chg="mod topLvl">
          <ac:chgData name="Aniket Jain" userId="9c52b5d6-d574-434d-9126-8d2360ea66c3" providerId="ADAL" clId="{B4D957E3-43E5-4F94-91D6-6C64BF1CF2BB}" dt="2023-12-15T08:39:44.090" v="55" actId="164"/>
          <ac:grpSpMkLst>
            <pc:docMk/>
            <pc:sldMk cId="1600160390" sldId="298"/>
            <ac:grpSpMk id="3" creationId="{60AAABEF-8890-7B88-EE53-EED798B0AD77}"/>
          </ac:grpSpMkLst>
        </pc:grpChg>
        <pc:grpChg chg="mod topLvl">
          <ac:chgData name="Aniket Jain" userId="9c52b5d6-d574-434d-9126-8d2360ea66c3" providerId="ADAL" clId="{B4D957E3-43E5-4F94-91D6-6C64BF1CF2BB}" dt="2023-12-15T08:39:44.090" v="55" actId="164"/>
          <ac:grpSpMkLst>
            <pc:docMk/>
            <pc:sldMk cId="1600160390" sldId="298"/>
            <ac:grpSpMk id="4" creationId="{B98E83C4-7471-BCD1-0BEE-9FD3F1AF8936}"/>
          </ac:grpSpMkLst>
        </pc:grpChg>
        <pc:grpChg chg="add mod">
          <ac:chgData name="Aniket Jain" userId="9c52b5d6-d574-434d-9126-8d2360ea66c3" providerId="ADAL" clId="{B4D957E3-43E5-4F94-91D6-6C64BF1CF2BB}" dt="2023-12-15T08:39:46.533" v="56" actId="1076"/>
          <ac:grpSpMkLst>
            <pc:docMk/>
            <pc:sldMk cId="1600160390" sldId="298"/>
            <ac:grpSpMk id="5" creationId="{95448B5C-4DB1-5236-4A33-DEB9C3D32A75}"/>
          </ac:grpSpMkLst>
        </pc:grpChg>
        <pc:cxnChg chg="mod topLvl">
          <ac:chgData name="Aniket Jain" userId="9c52b5d6-d574-434d-9126-8d2360ea66c3" providerId="ADAL" clId="{B4D957E3-43E5-4F94-91D6-6C64BF1CF2BB}" dt="2023-12-15T08:39:44.090" v="55" actId="164"/>
          <ac:cxnSpMkLst>
            <pc:docMk/>
            <pc:sldMk cId="1600160390" sldId="298"/>
            <ac:cxnSpMk id="11" creationId="{EBCFF636-8606-C313-619C-05203C89C3AC}"/>
          </ac:cxnSpMkLst>
        </pc:cxnChg>
        <pc:cxnChg chg="del mod topLvl">
          <ac:chgData name="Aniket Jain" userId="9c52b5d6-d574-434d-9126-8d2360ea66c3" providerId="ADAL" clId="{B4D957E3-43E5-4F94-91D6-6C64BF1CF2BB}" dt="2023-12-15T08:39:38.936" v="51" actId="478"/>
          <ac:cxnSpMkLst>
            <pc:docMk/>
            <pc:sldMk cId="1600160390" sldId="298"/>
            <ac:cxnSpMk id="12" creationId="{D29CDEE7-CCD4-4CCC-D101-30D50DB5368C}"/>
          </ac:cxnSpMkLst>
        </pc:cxnChg>
        <pc:extLst>
          <p:ext xmlns:p="http://schemas.openxmlformats.org/presentationml/2006/main" uri="{D6D511B9-2390-475A-947B-AFAB55BFBCF1}">
            <pc226:cmChg xmlns:pc226="http://schemas.microsoft.com/office/powerpoint/2022/06/main/command" chg="add">
              <pc226:chgData name="Aniket Jain" userId="9c52b5d6-d574-434d-9126-8d2360ea66c3" providerId="ADAL" clId="{B4D957E3-43E5-4F94-91D6-6C64BF1CF2BB}" dt="2023-12-15T07:28:39.681" v="4"/>
              <pc2:cmMkLst xmlns:pc2="http://schemas.microsoft.com/office/powerpoint/2019/9/main/command">
                <pc:docMk/>
                <pc:sldMk cId="1600160390" sldId="298"/>
                <pc2:cmMk id="{A0FE1D41-5BB6-411C-8200-6CA48C0AD259}"/>
              </pc2:cmMkLst>
            </pc226:cmChg>
            <pc226:cmChg xmlns:pc226="http://schemas.microsoft.com/office/powerpoint/2022/06/main/command" chg="add">
              <pc226:chgData name="Aniket Jain" userId="9c52b5d6-d574-434d-9126-8d2360ea66c3" providerId="ADAL" clId="{B4D957E3-43E5-4F94-91D6-6C64BF1CF2BB}" dt="2023-12-15T07:17:13.278" v="3"/>
              <pc2:cmMkLst xmlns:pc2="http://schemas.microsoft.com/office/powerpoint/2019/9/main/command">
                <pc:docMk/>
                <pc:sldMk cId="1600160390" sldId="298"/>
                <pc2:cmMk id="{82A6CC98-84AF-4C07-894C-328A1CD1153B}"/>
              </pc2:cmMkLst>
            </pc226:cmChg>
          </p:ext>
        </pc:extLst>
      </pc:sldChg>
      <pc:sldChg chg="addCm">
        <pc:chgData name="Aniket Jain" userId="9c52b5d6-d574-434d-9126-8d2360ea66c3" providerId="ADAL" clId="{B4D957E3-43E5-4F94-91D6-6C64BF1CF2BB}" dt="2023-12-15T07:29:51.024" v="8"/>
        <pc:sldMkLst>
          <pc:docMk/>
          <pc:sldMk cId="1358254513" sldId="303"/>
        </pc:sldMkLst>
        <pc:extLst>
          <p:ext xmlns:p="http://schemas.openxmlformats.org/presentationml/2006/main" uri="{D6D511B9-2390-475A-947B-AFAB55BFBCF1}">
            <pc226:cmChg xmlns:pc226="http://schemas.microsoft.com/office/powerpoint/2022/06/main/command" chg="add">
              <pc226:chgData name="Aniket Jain" userId="9c52b5d6-d574-434d-9126-8d2360ea66c3" providerId="ADAL" clId="{B4D957E3-43E5-4F94-91D6-6C64BF1CF2BB}" dt="2023-12-15T07:29:51.024" v="8"/>
              <pc2:cmMkLst xmlns:pc2="http://schemas.microsoft.com/office/powerpoint/2019/9/main/command">
                <pc:docMk/>
                <pc:sldMk cId="1358254513" sldId="303"/>
                <pc2:cmMk id="{D7A1AFC1-A531-4C17-8BDF-5743BD46CB7E}"/>
              </pc2:cmMkLst>
            </pc226:cmChg>
          </p:ext>
        </pc:extLst>
      </pc:sldChg>
      <pc:sldChg chg="addSp delSp modSp mod addCm">
        <pc:chgData name="Aniket Jain" userId="9c52b5d6-d574-434d-9126-8d2360ea66c3" providerId="ADAL" clId="{B4D957E3-43E5-4F94-91D6-6C64BF1CF2BB}" dt="2023-12-15T08:40:00.293" v="58"/>
        <pc:sldMkLst>
          <pc:docMk/>
          <pc:sldMk cId="1664861619" sldId="327"/>
        </pc:sldMkLst>
        <pc:spChg chg="mod">
          <ac:chgData name="Aniket Jain" userId="9c52b5d6-d574-434d-9126-8d2360ea66c3" providerId="ADAL" clId="{B4D957E3-43E5-4F94-91D6-6C64BF1CF2BB}" dt="2023-12-15T08:37:13.129" v="43" actId="165"/>
          <ac:spMkLst>
            <pc:docMk/>
            <pc:sldMk cId="1664861619" sldId="327"/>
            <ac:spMk id="6" creationId="{3F341B1C-FA83-4F4D-B5FF-C716FBBB5604}"/>
          </ac:spMkLst>
        </pc:spChg>
        <pc:spChg chg="mod">
          <ac:chgData name="Aniket Jain" userId="9c52b5d6-d574-434d-9126-8d2360ea66c3" providerId="ADAL" clId="{B4D957E3-43E5-4F94-91D6-6C64BF1CF2BB}" dt="2023-12-15T08:37:13.129" v="43" actId="165"/>
          <ac:spMkLst>
            <pc:docMk/>
            <pc:sldMk cId="1664861619" sldId="327"/>
            <ac:spMk id="8" creationId="{FCA04C29-F359-E65D-3198-C8A120716DFC}"/>
          </ac:spMkLst>
        </pc:spChg>
        <pc:spChg chg="mod">
          <ac:chgData name="Aniket Jain" userId="9c52b5d6-d574-434d-9126-8d2360ea66c3" providerId="ADAL" clId="{B4D957E3-43E5-4F94-91D6-6C64BF1CF2BB}" dt="2023-12-15T08:37:13.129" v="43" actId="165"/>
          <ac:spMkLst>
            <pc:docMk/>
            <pc:sldMk cId="1664861619" sldId="327"/>
            <ac:spMk id="9" creationId="{430384B8-E21A-79CF-1645-4BD9E42E1E21}"/>
          </ac:spMkLst>
        </pc:spChg>
        <pc:spChg chg="mod">
          <ac:chgData name="Aniket Jain" userId="9c52b5d6-d574-434d-9126-8d2360ea66c3" providerId="ADAL" clId="{B4D957E3-43E5-4F94-91D6-6C64BF1CF2BB}" dt="2023-12-15T08:37:13.129" v="43" actId="165"/>
          <ac:spMkLst>
            <pc:docMk/>
            <pc:sldMk cId="1664861619" sldId="327"/>
            <ac:spMk id="10" creationId="{399C3097-27EA-3B63-8E8C-1A7B9BE4B363}"/>
          </ac:spMkLst>
        </pc:spChg>
        <pc:spChg chg="mod">
          <ac:chgData name="Aniket Jain" userId="9c52b5d6-d574-434d-9126-8d2360ea66c3" providerId="ADAL" clId="{B4D957E3-43E5-4F94-91D6-6C64BF1CF2BB}" dt="2023-12-15T08:37:13.129" v="43" actId="165"/>
          <ac:spMkLst>
            <pc:docMk/>
            <pc:sldMk cId="1664861619" sldId="327"/>
            <ac:spMk id="11" creationId="{D8F84DF9-4CE3-70AC-7B58-1BBDE3FC419F}"/>
          </ac:spMkLst>
        </pc:spChg>
        <pc:spChg chg="del mod topLvl">
          <ac:chgData name="Aniket Jain" userId="9c52b5d6-d574-434d-9126-8d2360ea66c3" providerId="ADAL" clId="{B4D957E3-43E5-4F94-91D6-6C64BF1CF2BB}" dt="2023-12-15T08:37:17.912" v="44" actId="478"/>
          <ac:spMkLst>
            <pc:docMk/>
            <pc:sldMk cId="1664861619" sldId="327"/>
            <ac:spMk id="13" creationId="{882ED1D3-B984-1AE6-548B-AECB0673851B}"/>
          </ac:spMkLst>
        </pc:spChg>
        <pc:spChg chg="del mod topLvl">
          <ac:chgData name="Aniket Jain" userId="9c52b5d6-d574-434d-9126-8d2360ea66c3" providerId="ADAL" clId="{B4D957E3-43E5-4F94-91D6-6C64BF1CF2BB}" dt="2023-12-15T08:39:16.609" v="48" actId="478"/>
          <ac:spMkLst>
            <pc:docMk/>
            <pc:sldMk cId="1664861619" sldId="327"/>
            <ac:spMk id="15" creationId="{E0E7C137-5EF5-EABD-BFEF-EF4668B91B89}"/>
          </ac:spMkLst>
        </pc:spChg>
        <pc:spChg chg="del mod topLvl">
          <ac:chgData name="Aniket Jain" userId="9c52b5d6-d574-434d-9126-8d2360ea66c3" providerId="ADAL" clId="{B4D957E3-43E5-4F94-91D6-6C64BF1CF2BB}" dt="2023-12-15T08:37:17.912" v="44" actId="478"/>
          <ac:spMkLst>
            <pc:docMk/>
            <pc:sldMk cId="1664861619" sldId="327"/>
            <ac:spMk id="17" creationId="{8DBBFAC3-CE80-C2F2-F3CF-474DAAB6734D}"/>
          </ac:spMkLst>
        </pc:spChg>
        <pc:spChg chg="mod">
          <ac:chgData name="Aniket Jain" userId="9c52b5d6-d574-434d-9126-8d2360ea66c3" providerId="ADAL" clId="{B4D957E3-43E5-4F94-91D6-6C64BF1CF2BB}" dt="2023-12-15T08:40:00.293" v="58"/>
          <ac:spMkLst>
            <pc:docMk/>
            <pc:sldMk cId="1664861619" sldId="327"/>
            <ac:spMk id="18" creationId="{211CC49A-35E3-5F34-77F6-9BE47346EEEA}"/>
          </ac:spMkLst>
        </pc:spChg>
        <pc:spChg chg="mod">
          <ac:chgData name="Aniket Jain" userId="9c52b5d6-d574-434d-9126-8d2360ea66c3" providerId="ADAL" clId="{B4D957E3-43E5-4F94-91D6-6C64BF1CF2BB}" dt="2023-12-15T08:40:00.293" v="58"/>
          <ac:spMkLst>
            <pc:docMk/>
            <pc:sldMk cId="1664861619" sldId="327"/>
            <ac:spMk id="19" creationId="{FC740B8C-4DC0-968D-C11B-9F9EADC816B8}"/>
          </ac:spMkLst>
        </pc:spChg>
        <pc:spChg chg="del mod topLvl">
          <ac:chgData name="Aniket Jain" userId="9c52b5d6-d574-434d-9126-8d2360ea66c3" providerId="ADAL" clId="{B4D957E3-43E5-4F94-91D6-6C64BF1CF2BB}" dt="2023-12-15T08:37:17.912" v="44" actId="478"/>
          <ac:spMkLst>
            <pc:docMk/>
            <pc:sldMk cId="1664861619" sldId="327"/>
            <ac:spMk id="21" creationId="{13122649-0C77-856F-3B30-DF9C6685FC8A}"/>
          </ac:spMkLst>
        </pc:spChg>
        <pc:spChg chg="mod">
          <ac:chgData name="Aniket Jain" userId="9c52b5d6-d574-434d-9126-8d2360ea66c3" providerId="ADAL" clId="{B4D957E3-43E5-4F94-91D6-6C64BF1CF2BB}" dt="2023-12-15T08:40:00.293" v="58"/>
          <ac:spMkLst>
            <pc:docMk/>
            <pc:sldMk cId="1664861619" sldId="327"/>
            <ac:spMk id="22" creationId="{9601CC3D-0680-3671-04C3-D9D7FBDC1C3D}"/>
          </ac:spMkLst>
        </pc:spChg>
        <pc:spChg chg="mod">
          <ac:chgData name="Aniket Jain" userId="9c52b5d6-d574-434d-9126-8d2360ea66c3" providerId="ADAL" clId="{B4D957E3-43E5-4F94-91D6-6C64BF1CF2BB}" dt="2023-12-15T08:40:00.293" v="58"/>
          <ac:spMkLst>
            <pc:docMk/>
            <pc:sldMk cId="1664861619" sldId="327"/>
            <ac:spMk id="24" creationId="{DE2F8D5A-80C0-6EF0-01A6-DF8E89CB410A}"/>
          </ac:spMkLst>
        </pc:spChg>
        <pc:spChg chg="del mod topLvl">
          <ac:chgData name="Aniket Jain" userId="9c52b5d6-d574-434d-9126-8d2360ea66c3" providerId="ADAL" clId="{B4D957E3-43E5-4F94-91D6-6C64BF1CF2BB}" dt="2023-12-15T08:37:24.552" v="46" actId="478"/>
          <ac:spMkLst>
            <pc:docMk/>
            <pc:sldMk cId="1664861619" sldId="327"/>
            <ac:spMk id="26" creationId="{02085404-3431-3BC6-9A92-8C05ED26673F}"/>
          </ac:spMkLst>
        </pc:spChg>
        <pc:spChg chg="del mod topLvl">
          <ac:chgData name="Aniket Jain" userId="9c52b5d6-d574-434d-9126-8d2360ea66c3" providerId="ADAL" clId="{B4D957E3-43E5-4F94-91D6-6C64BF1CF2BB}" dt="2023-12-15T08:37:17.912" v="44" actId="478"/>
          <ac:spMkLst>
            <pc:docMk/>
            <pc:sldMk cId="1664861619" sldId="327"/>
            <ac:spMk id="27" creationId="{6B948CD6-E2BC-A7AA-AFD7-0AEB4F28D988}"/>
          </ac:spMkLst>
        </pc:spChg>
        <pc:spChg chg="del mod topLvl">
          <ac:chgData name="Aniket Jain" userId="9c52b5d6-d574-434d-9126-8d2360ea66c3" providerId="ADAL" clId="{B4D957E3-43E5-4F94-91D6-6C64BF1CF2BB}" dt="2023-12-15T08:37:17.912" v="44" actId="478"/>
          <ac:spMkLst>
            <pc:docMk/>
            <pc:sldMk cId="1664861619" sldId="327"/>
            <ac:spMk id="28" creationId="{AC010F67-7D21-07C8-E17F-66FA49568273}"/>
          </ac:spMkLst>
        </pc:spChg>
        <pc:spChg chg="mod">
          <ac:chgData name="Aniket Jain" userId="9c52b5d6-d574-434d-9126-8d2360ea66c3" providerId="ADAL" clId="{B4D957E3-43E5-4F94-91D6-6C64BF1CF2BB}" dt="2023-12-15T08:40:00.293" v="58"/>
          <ac:spMkLst>
            <pc:docMk/>
            <pc:sldMk cId="1664861619" sldId="327"/>
            <ac:spMk id="29" creationId="{C246A95E-4471-BAD5-B359-2B38D1FE6204}"/>
          </ac:spMkLst>
        </pc:spChg>
        <pc:spChg chg="mod">
          <ac:chgData name="Aniket Jain" userId="9c52b5d6-d574-434d-9126-8d2360ea66c3" providerId="ADAL" clId="{B4D957E3-43E5-4F94-91D6-6C64BF1CF2BB}" dt="2023-12-15T08:40:00.293" v="58"/>
          <ac:spMkLst>
            <pc:docMk/>
            <pc:sldMk cId="1664861619" sldId="327"/>
            <ac:spMk id="31" creationId="{B4BE440C-59D2-5AA9-76A0-E6E47D16D9E8}"/>
          </ac:spMkLst>
        </pc:spChg>
        <pc:spChg chg="mod">
          <ac:chgData name="Aniket Jain" userId="9c52b5d6-d574-434d-9126-8d2360ea66c3" providerId="ADAL" clId="{B4D957E3-43E5-4F94-91D6-6C64BF1CF2BB}" dt="2023-12-15T08:40:00.293" v="58"/>
          <ac:spMkLst>
            <pc:docMk/>
            <pc:sldMk cId="1664861619" sldId="327"/>
            <ac:spMk id="32" creationId="{06976209-3A8D-AF9B-D9BA-8DFF22B52753}"/>
          </ac:spMkLst>
        </pc:spChg>
        <pc:spChg chg="mod">
          <ac:chgData name="Aniket Jain" userId="9c52b5d6-d574-434d-9126-8d2360ea66c3" providerId="ADAL" clId="{B4D957E3-43E5-4F94-91D6-6C64BF1CF2BB}" dt="2023-12-15T08:36:43.322" v="41" actId="1076"/>
          <ac:spMkLst>
            <pc:docMk/>
            <pc:sldMk cId="1664861619" sldId="327"/>
            <ac:spMk id="33" creationId="{E272C4E0-9281-153B-65C5-00F3A6538E7B}"/>
          </ac:spMkLst>
        </pc:spChg>
        <pc:spChg chg="mod">
          <ac:chgData name="Aniket Jain" userId="9c52b5d6-d574-434d-9126-8d2360ea66c3" providerId="ADAL" clId="{B4D957E3-43E5-4F94-91D6-6C64BF1CF2BB}" dt="2023-12-15T08:40:00.293" v="58"/>
          <ac:spMkLst>
            <pc:docMk/>
            <pc:sldMk cId="1664861619" sldId="327"/>
            <ac:spMk id="34" creationId="{0192309E-37F7-E4CB-EB31-7150CEB38CBF}"/>
          </ac:spMkLst>
        </pc:spChg>
        <pc:spChg chg="mod">
          <ac:chgData name="Aniket Jain" userId="9c52b5d6-d574-434d-9126-8d2360ea66c3" providerId="ADAL" clId="{B4D957E3-43E5-4F94-91D6-6C64BF1CF2BB}" dt="2023-12-15T08:40:00.293" v="58"/>
          <ac:spMkLst>
            <pc:docMk/>
            <pc:sldMk cId="1664861619" sldId="327"/>
            <ac:spMk id="35" creationId="{375C4787-C0FB-EDCB-7BCA-8F29ED09D986}"/>
          </ac:spMkLst>
        </pc:spChg>
        <pc:grpChg chg="del mod">
          <ac:chgData name="Aniket Jain" userId="9c52b5d6-d574-434d-9126-8d2360ea66c3" providerId="ADAL" clId="{B4D957E3-43E5-4F94-91D6-6C64BF1CF2BB}" dt="2023-12-15T08:37:13.129" v="43" actId="165"/>
          <ac:grpSpMkLst>
            <pc:docMk/>
            <pc:sldMk cId="1664861619" sldId="327"/>
            <ac:grpSpMk id="2" creationId="{D8CDA099-45BA-7976-3E4A-70742097173D}"/>
          </ac:grpSpMkLst>
        </pc:grpChg>
        <pc:grpChg chg="add mod">
          <ac:chgData name="Aniket Jain" userId="9c52b5d6-d574-434d-9126-8d2360ea66c3" providerId="ADAL" clId="{B4D957E3-43E5-4F94-91D6-6C64BF1CF2BB}" dt="2023-12-15T08:40:00.293" v="58"/>
          <ac:grpSpMkLst>
            <pc:docMk/>
            <pc:sldMk cId="1664861619" sldId="327"/>
            <ac:grpSpMk id="4" creationId="{FEB995A8-9811-1393-4C41-7BCD65D7FAF8}"/>
          </ac:grpSpMkLst>
        </pc:grpChg>
        <pc:grpChg chg="del mod topLvl">
          <ac:chgData name="Aniket Jain" userId="9c52b5d6-d574-434d-9126-8d2360ea66c3" providerId="ADAL" clId="{B4D957E3-43E5-4F94-91D6-6C64BF1CF2BB}" dt="2023-12-15T08:37:17.912" v="44" actId="478"/>
          <ac:grpSpMkLst>
            <pc:docMk/>
            <pc:sldMk cId="1664861619" sldId="327"/>
            <ac:grpSpMk id="12" creationId="{10099118-84EF-DF21-17A7-8F3063931862}"/>
          </ac:grpSpMkLst>
        </pc:grpChg>
        <pc:grpChg chg="mod">
          <ac:chgData name="Aniket Jain" userId="9c52b5d6-d574-434d-9126-8d2360ea66c3" providerId="ADAL" clId="{B4D957E3-43E5-4F94-91D6-6C64BF1CF2BB}" dt="2023-12-15T08:40:00.293" v="58"/>
          <ac:grpSpMkLst>
            <pc:docMk/>
            <pc:sldMk cId="1664861619" sldId="327"/>
            <ac:grpSpMk id="14" creationId="{BF525E54-C462-CE3E-8F54-F34AE69BD324}"/>
          </ac:grpSpMkLst>
        </pc:grpChg>
        <pc:grpChg chg="mod">
          <ac:chgData name="Aniket Jain" userId="9c52b5d6-d574-434d-9126-8d2360ea66c3" providerId="ADAL" clId="{B4D957E3-43E5-4F94-91D6-6C64BF1CF2BB}" dt="2023-12-15T08:40:00.293" v="58"/>
          <ac:grpSpMkLst>
            <pc:docMk/>
            <pc:sldMk cId="1664861619" sldId="327"/>
            <ac:grpSpMk id="16" creationId="{9756E0EE-3D77-8716-7C7B-F71BBE3416B2}"/>
          </ac:grpSpMkLst>
        </pc:grpChg>
        <pc:grpChg chg="del mod topLvl">
          <ac:chgData name="Aniket Jain" userId="9c52b5d6-d574-434d-9126-8d2360ea66c3" providerId="ADAL" clId="{B4D957E3-43E5-4F94-91D6-6C64BF1CF2BB}" dt="2023-12-15T08:40:00.080" v="57" actId="478"/>
          <ac:grpSpMkLst>
            <pc:docMk/>
            <pc:sldMk cId="1664861619" sldId="327"/>
            <ac:grpSpMk id="30" creationId="{027ABE38-4450-EADE-EF19-B6597B2F5366}"/>
          </ac:grpSpMkLst>
        </pc:grpChg>
        <pc:cxnChg chg="mod">
          <ac:chgData name="Aniket Jain" userId="9c52b5d6-d574-434d-9126-8d2360ea66c3" providerId="ADAL" clId="{B4D957E3-43E5-4F94-91D6-6C64BF1CF2BB}" dt="2023-12-15T08:40:00.293" v="58"/>
          <ac:cxnSpMkLst>
            <pc:docMk/>
            <pc:sldMk cId="1664861619" sldId="327"/>
            <ac:cxnSpMk id="20" creationId="{EE129398-984B-C0EB-3402-4638189A48D6}"/>
          </ac:cxnSpMkLst>
        </pc:cxnChg>
        <pc:cxnChg chg="del mod topLvl">
          <ac:chgData name="Aniket Jain" userId="9c52b5d6-d574-434d-9126-8d2360ea66c3" providerId="ADAL" clId="{B4D957E3-43E5-4F94-91D6-6C64BF1CF2BB}" dt="2023-12-15T08:37:17.912" v="44" actId="478"/>
          <ac:cxnSpMkLst>
            <pc:docMk/>
            <pc:sldMk cId="1664861619" sldId="327"/>
            <ac:cxnSpMk id="23" creationId="{E8536679-46DC-2E6B-E013-9FC70E9770C4}"/>
          </ac:cxnSpMkLst>
        </pc:cxnChg>
        <pc:cxnChg chg="del mod topLvl">
          <ac:chgData name="Aniket Jain" userId="9c52b5d6-d574-434d-9126-8d2360ea66c3" providerId="ADAL" clId="{B4D957E3-43E5-4F94-91D6-6C64BF1CF2BB}" dt="2023-12-15T08:37:17.912" v="44" actId="478"/>
          <ac:cxnSpMkLst>
            <pc:docMk/>
            <pc:sldMk cId="1664861619" sldId="327"/>
            <ac:cxnSpMk id="25" creationId="{B131407F-BADB-2BCC-A1A9-1D955ADE00EB}"/>
          </ac:cxnSpMkLst>
        </pc:cxnChg>
        <pc:extLst>
          <p:ext xmlns:p="http://schemas.openxmlformats.org/presentationml/2006/main" uri="{D6D511B9-2390-475A-947B-AFAB55BFBCF1}">
            <pc226:cmChg xmlns:pc226="http://schemas.microsoft.com/office/powerpoint/2022/06/main/command" chg="add">
              <pc226:chgData name="Aniket Jain" userId="9c52b5d6-d574-434d-9126-8d2360ea66c3" providerId="ADAL" clId="{B4D957E3-43E5-4F94-91D6-6C64BF1CF2BB}" dt="2023-12-15T07:28:44.218" v="5"/>
              <pc2:cmMkLst xmlns:pc2="http://schemas.microsoft.com/office/powerpoint/2019/9/main/command">
                <pc:docMk/>
                <pc:sldMk cId="1664861619" sldId="327"/>
                <pc2:cmMk id="{4FCA3A04-60E8-4B07-A134-E9C6DD5688DA}"/>
              </pc2:cmMkLst>
            </pc226:cmChg>
            <pc226:cmChg xmlns:pc226="http://schemas.microsoft.com/office/powerpoint/2022/06/main/command" chg="add">
              <pc226:chgData name="Aniket Jain" userId="9c52b5d6-d574-434d-9126-8d2360ea66c3" providerId="ADAL" clId="{B4D957E3-43E5-4F94-91D6-6C64BF1CF2BB}" dt="2023-12-15T07:16:10.377" v="1"/>
              <pc2:cmMkLst xmlns:pc2="http://schemas.microsoft.com/office/powerpoint/2019/9/main/command">
                <pc:docMk/>
                <pc:sldMk cId="1664861619" sldId="327"/>
                <pc2:cmMk id="{3D6C39DA-B437-4DA6-AFD2-0C461EEE5C03}"/>
              </pc2:cmMkLst>
            </pc226:cmChg>
          </p:ext>
        </pc:extLst>
      </pc:sldChg>
      <pc:sldChg chg="addCm">
        <pc:chgData name="Aniket Jain" userId="9c52b5d6-d574-434d-9126-8d2360ea66c3" providerId="ADAL" clId="{B4D957E3-43E5-4F94-91D6-6C64BF1CF2BB}" dt="2023-12-15T07:29:24.026" v="6"/>
        <pc:sldMkLst>
          <pc:docMk/>
          <pc:sldMk cId="95668117" sldId="328"/>
        </pc:sldMkLst>
        <pc:extLst>
          <p:ext xmlns:p="http://schemas.openxmlformats.org/presentationml/2006/main" uri="{D6D511B9-2390-475A-947B-AFAB55BFBCF1}">
            <pc226:cmChg xmlns:pc226="http://schemas.microsoft.com/office/powerpoint/2022/06/main/command" chg="add">
              <pc226:chgData name="Aniket Jain" userId="9c52b5d6-d574-434d-9126-8d2360ea66c3" providerId="ADAL" clId="{B4D957E3-43E5-4F94-91D6-6C64BF1CF2BB}" dt="2023-12-15T07:29:24.026" v="6"/>
              <pc2:cmMkLst xmlns:pc2="http://schemas.microsoft.com/office/powerpoint/2019/9/main/command">
                <pc:docMk/>
                <pc:sldMk cId="95668117" sldId="328"/>
                <pc2:cmMk id="{082DBADC-919B-4A38-ABA5-3272453F661E}"/>
              </pc2:cmMkLst>
            </pc226:cmChg>
          </p:ext>
        </pc:extLst>
      </pc:sldChg>
      <pc:sldChg chg="modSp mod">
        <pc:chgData name="Aniket Jain" userId="9c52b5d6-d574-434d-9126-8d2360ea66c3" providerId="ADAL" clId="{B4D957E3-43E5-4F94-91D6-6C64BF1CF2BB}" dt="2023-12-15T07:29:36.807" v="7" actId="948"/>
        <pc:sldMkLst>
          <pc:docMk/>
          <pc:sldMk cId="2468003694" sldId="329"/>
        </pc:sldMkLst>
        <pc:spChg chg="mod">
          <ac:chgData name="Aniket Jain" userId="9c52b5d6-d574-434d-9126-8d2360ea66c3" providerId="ADAL" clId="{B4D957E3-43E5-4F94-91D6-6C64BF1CF2BB}" dt="2023-12-15T07:29:36.807" v="7" actId="948"/>
          <ac:spMkLst>
            <pc:docMk/>
            <pc:sldMk cId="2468003694" sldId="329"/>
            <ac:spMk id="32" creationId="{C45CBD33-A358-7A9E-A167-1AFC67E2C0EC}"/>
          </ac:spMkLst>
        </pc:spChg>
      </pc:sldChg>
      <pc:sldChg chg="addCm">
        <pc:chgData name="Aniket Jain" userId="9c52b5d6-d574-434d-9126-8d2360ea66c3" providerId="ADAL" clId="{B4D957E3-43E5-4F94-91D6-6C64BF1CF2BB}" dt="2023-12-15T07:30:20.288" v="10"/>
        <pc:sldMkLst>
          <pc:docMk/>
          <pc:sldMk cId="3991982567" sldId="334"/>
        </pc:sldMkLst>
        <pc:extLst>
          <p:ext xmlns:p="http://schemas.openxmlformats.org/presentationml/2006/main" uri="{D6D511B9-2390-475A-947B-AFAB55BFBCF1}">
            <pc226:cmChg xmlns:pc226="http://schemas.microsoft.com/office/powerpoint/2022/06/main/command" chg="add">
              <pc226:chgData name="Aniket Jain" userId="9c52b5d6-d574-434d-9126-8d2360ea66c3" providerId="ADAL" clId="{B4D957E3-43E5-4F94-91D6-6C64BF1CF2BB}" dt="2023-12-15T07:30:01.684" v="9"/>
              <pc2:cmMkLst xmlns:pc2="http://schemas.microsoft.com/office/powerpoint/2019/9/main/command">
                <pc:docMk/>
                <pc:sldMk cId="3991982567" sldId="334"/>
                <pc2:cmMk id="{D5A5E54A-2ADD-407C-A75D-CF081187ACFF}"/>
              </pc2:cmMkLst>
            </pc226:cmChg>
            <pc226:cmChg xmlns:pc226="http://schemas.microsoft.com/office/powerpoint/2022/06/main/command" chg="add">
              <pc226:chgData name="Aniket Jain" userId="9c52b5d6-d574-434d-9126-8d2360ea66c3" providerId="ADAL" clId="{B4D957E3-43E5-4F94-91D6-6C64BF1CF2BB}" dt="2023-12-15T07:30:20.288" v="10"/>
              <pc2:cmMkLst xmlns:pc2="http://schemas.microsoft.com/office/powerpoint/2019/9/main/command">
                <pc:docMk/>
                <pc:sldMk cId="3991982567" sldId="334"/>
                <pc2:cmMk id="{3D62819B-58AF-4BE7-B831-733F00AC8FF1}"/>
              </pc2:cmMkLst>
            </pc226:cmChg>
          </p:ext>
        </pc:extLst>
      </pc:sldChg>
      <pc:sldChg chg="addCm">
        <pc:chgData name="Aniket Jain" userId="9c52b5d6-d574-434d-9126-8d2360ea66c3" providerId="ADAL" clId="{B4D957E3-43E5-4F94-91D6-6C64BF1CF2BB}" dt="2023-12-15T07:33:34.409" v="11"/>
        <pc:sldMkLst>
          <pc:docMk/>
          <pc:sldMk cId="3685420060" sldId="339"/>
        </pc:sldMkLst>
        <pc:extLst>
          <p:ext xmlns:p="http://schemas.openxmlformats.org/presentationml/2006/main" uri="{D6D511B9-2390-475A-947B-AFAB55BFBCF1}">
            <pc226:cmChg xmlns:pc226="http://schemas.microsoft.com/office/powerpoint/2022/06/main/command" chg="add">
              <pc226:chgData name="Aniket Jain" userId="9c52b5d6-d574-434d-9126-8d2360ea66c3" providerId="ADAL" clId="{B4D957E3-43E5-4F94-91D6-6C64BF1CF2BB}" dt="2023-12-15T07:33:34.409" v="11"/>
              <pc2:cmMkLst xmlns:pc2="http://schemas.microsoft.com/office/powerpoint/2019/9/main/command">
                <pc:docMk/>
                <pc:sldMk cId="3685420060" sldId="339"/>
                <pc2:cmMk id="{A88ABE3E-3D22-4837-A5FE-97FD8FECD998}"/>
              </pc2:cmMkLst>
            </pc226:cmChg>
          </p:ext>
        </pc:extLst>
      </pc:sldChg>
      <pc:sldChg chg="addCm">
        <pc:chgData name="Aniket Jain" userId="9c52b5d6-d574-434d-9126-8d2360ea66c3" providerId="ADAL" clId="{B4D957E3-43E5-4F94-91D6-6C64BF1CF2BB}" dt="2023-12-15T07:51:31.519" v="16"/>
        <pc:sldMkLst>
          <pc:docMk/>
          <pc:sldMk cId="475199936" sldId="340"/>
        </pc:sldMkLst>
        <pc:extLst>
          <p:ext xmlns:p="http://schemas.openxmlformats.org/presentationml/2006/main" uri="{D6D511B9-2390-475A-947B-AFAB55BFBCF1}">
            <pc226:cmChg xmlns:pc226="http://schemas.microsoft.com/office/powerpoint/2022/06/main/command" chg="add">
              <pc226:chgData name="Aniket Jain" userId="9c52b5d6-d574-434d-9126-8d2360ea66c3" providerId="ADAL" clId="{B4D957E3-43E5-4F94-91D6-6C64BF1CF2BB}" dt="2023-12-15T07:51:31.519" v="16"/>
              <pc2:cmMkLst xmlns:pc2="http://schemas.microsoft.com/office/powerpoint/2019/9/main/command">
                <pc:docMk/>
                <pc:sldMk cId="475199936" sldId="340"/>
                <pc2:cmMk id="{F715BD7E-4F76-4CB1-83AB-C9ADC9F68517}"/>
              </pc2:cmMkLst>
            </pc226:cmChg>
            <pc226:cmChg xmlns:pc226="http://schemas.microsoft.com/office/powerpoint/2022/06/main/command" chg="add">
              <pc226:chgData name="Aniket Jain" userId="9c52b5d6-d574-434d-9126-8d2360ea66c3" providerId="ADAL" clId="{B4D957E3-43E5-4F94-91D6-6C64BF1CF2BB}" dt="2023-12-15T07:50:10.808" v="14"/>
              <pc2:cmMkLst xmlns:pc2="http://schemas.microsoft.com/office/powerpoint/2019/9/main/command">
                <pc:docMk/>
                <pc:sldMk cId="475199936" sldId="340"/>
                <pc2:cmMk id="{4B5199E4-B57B-4C08-ACFA-3C58F09C2B2C}"/>
              </pc2:cmMkLst>
            </pc226:cmChg>
          </p:ext>
        </pc:extLst>
      </pc:sldChg>
      <pc:sldChg chg="addCm">
        <pc:chgData name="Aniket Jain" userId="9c52b5d6-d574-434d-9126-8d2360ea66c3" providerId="ADAL" clId="{B4D957E3-43E5-4F94-91D6-6C64BF1CF2BB}" dt="2023-12-15T07:59:06.006" v="17"/>
        <pc:sldMkLst>
          <pc:docMk/>
          <pc:sldMk cId="3473128741" sldId="341"/>
        </pc:sldMkLst>
        <pc:extLst>
          <p:ext xmlns:p="http://schemas.openxmlformats.org/presentationml/2006/main" uri="{D6D511B9-2390-475A-947B-AFAB55BFBCF1}">
            <pc226:cmChg xmlns:pc226="http://schemas.microsoft.com/office/powerpoint/2022/06/main/command" chg="add">
              <pc226:chgData name="Aniket Jain" userId="9c52b5d6-d574-434d-9126-8d2360ea66c3" providerId="ADAL" clId="{B4D957E3-43E5-4F94-91D6-6C64BF1CF2BB}" dt="2023-12-15T07:59:06.006" v="17"/>
              <pc2:cmMkLst xmlns:pc2="http://schemas.microsoft.com/office/powerpoint/2019/9/main/command">
                <pc:docMk/>
                <pc:sldMk cId="3473128741" sldId="341"/>
                <pc2:cmMk id="{14BB2F57-4D6E-4D15-95C8-0D972352B818}"/>
              </pc2:cmMkLst>
            </pc226:cmChg>
          </p:ext>
        </pc:extLst>
      </pc:sldChg>
      <pc:sldChg chg="addCm">
        <pc:chgData name="Aniket Jain" userId="9c52b5d6-d574-434d-9126-8d2360ea66c3" providerId="ADAL" clId="{B4D957E3-43E5-4F94-91D6-6C64BF1CF2BB}" dt="2023-12-15T08:51:14.701" v="125"/>
        <pc:sldMkLst>
          <pc:docMk/>
          <pc:sldMk cId="3206572953" sldId="342"/>
        </pc:sldMkLst>
        <pc:extLst>
          <p:ext xmlns:p="http://schemas.openxmlformats.org/presentationml/2006/main" uri="{D6D511B9-2390-475A-947B-AFAB55BFBCF1}">
            <pc226:cmChg xmlns:pc226="http://schemas.microsoft.com/office/powerpoint/2022/06/main/command" chg="add">
              <pc226:chgData name="Aniket Jain" userId="9c52b5d6-d574-434d-9126-8d2360ea66c3" providerId="ADAL" clId="{B4D957E3-43E5-4F94-91D6-6C64BF1CF2BB}" dt="2023-12-15T08:49:45.932" v="124"/>
              <pc2:cmMkLst xmlns:pc2="http://schemas.microsoft.com/office/powerpoint/2019/9/main/command">
                <pc:docMk/>
                <pc:sldMk cId="3206572953" sldId="342"/>
                <pc2:cmMk id="{6C942B54-826E-4CFC-80CD-2BDD6CFDA1E2}"/>
              </pc2:cmMkLst>
            </pc226:cmChg>
            <pc226:cmChg xmlns:pc226="http://schemas.microsoft.com/office/powerpoint/2022/06/main/command" chg="add">
              <pc226:chgData name="Aniket Jain" userId="9c52b5d6-d574-434d-9126-8d2360ea66c3" providerId="ADAL" clId="{B4D957E3-43E5-4F94-91D6-6C64BF1CF2BB}" dt="2023-12-15T08:51:14.701" v="125"/>
              <pc2:cmMkLst xmlns:pc2="http://schemas.microsoft.com/office/powerpoint/2019/9/main/command">
                <pc:docMk/>
                <pc:sldMk cId="3206572953" sldId="342"/>
                <pc2:cmMk id="{09ADC0B1-2C23-42A3-9216-9D579A9DAA23}"/>
              </pc2:cmMkLst>
            </pc226:cmChg>
            <pc226:cmChg xmlns:pc226="http://schemas.microsoft.com/office/powerpoint/2022/06/main/command" chg="add">
              <pc226:chgData name="Aniket Jain" userId="9c52b5d6-d574-434d-9126-8d2360ea66c3" providerId="ADAL" clId="{B4D957E3-43E5-4F94-91D6-6C64BF1CF2BB}" dt="2023-12-15T07:49:41.380" v="13"/>
              <pc2:cmMkLst xmlns:pc2="http://schemas.microsoft.com/office/powerpoint/2019/9/main/command">
                <pc:docMk/>
                <pc:sldMk cId="3206572953" sldId="342"/>
                <pc2:cmMk id="{3E46D3D5-6EA7-4496-A346-AA7CE0DF3302}"/>
              </pc2:cmMkLst>
            </pc226:cmChg>
          </p:ext>
        </pc:extLst>
      </pc:sldChg>
      <pc:sldChg chg="delSp modSp mod addCm">
        <pc:chgData name="Aniket Jain" userId="9c52b5d6-d574-434d-9126-8d2360ea66c3" providerId="ADAL" clId="{B4D957E3-43E5-4F94-91D6-6C64BF1CF2BB}" dt="2023-12-15T08:41:55.521" v="65"/>
        <pc:sldMkLst>
          <pc:docMk/>
          <pc:sldMk cId="4252447075" sldId="343"/>
        </pc:sldMkLst>
        <pc:spChg chg="mod">
          <ac:chgData name="Aniket Jain" userId="9c52b5d6-d574-434d-9126-8d2360ea66c3" providerId="ADAL" clId="{B4D957E3-43E5-4F94-91D6-6C64BF1CF2BB}" dt="2023-12-15T08:41:20.801" v="59" actId="120"/>
          <ac:spMkLst>
            <pc:docMk/>
            <pc:sldMk cId="4252447075" sldId="343"/>
            <ac:spMk id="30" creationId="{3196AEA5-EFCE-4EC0-B2D2-997AB374AD90}"/>
          </ac:spMkLst>
        </pc:spChg>
        <pc:spChg chg="mod">
          <ac:chgData name="Aniket Jain" userId="9c52b5d6-d574-434d-9126-8d2360ea66c3" providerId="ADAL" clId="{B4D957E3-43E5-4F94-91D6-6C64BF1CF2BB}" dt="2023-12-15T08:41:28.674" v="61" actId="1076"/>
          <ac:spMkLst>
            <pc:docMk/>
            <pc:sldMk cId="4252447075" sldId="343"/>
            <ac:spMk id="34" creationId="{7C72AB54-AAF9-41EA-9116-07BC9086A19D}"/>
          </ac:spMkLst>
        </pc:spChg>
        <pc:spChg chg="mod">
          <ac:chgData name="Aniket Jain" userId="9c52b5d6-d574-434d-9126-8d2360ea66c3" providerId="ADAL" clId="{B4D957E3-43E5-4F94-91D6-6C64BF1CF2BB}" dt="2023-12-15T08:41:37.265" v="64" actId="1076"/>
          <ac:spMkLst>
            <pc:docMk/>
            <pc:sldMk cId="4252447075" sldId="343"/>
            <ac:spMk id="38" creationId="{2602929D-655A-419D-AD0A-02C2009B25F8}"/>
          </ac:spMkLst>
        </pc:spChg>
        <pc:cxnChg chg="del">
          <ac:chgData name="Aniket Jain" userId="9c52b5d6-d574-434d-9126-8d2360ea66c3" providerId="ADAL" clId="{B4D957E3-43E5-4F94-91D6-6C64BF1CF2BB}" dt="2023-12-15T07:50:24.005" v="15" actId="478"/>
          <ac:cxnSpMkLst>
            <pc:docMk/>
            <pc:sldMk cId="4252447075" sldId="343"/>
            <ac:cxnSpMk id="10" creationId="{93684236-C432-6C85-42B0-2F4F0D0CD4D3}"/>
          </ac:cxnSpMkLst>
        </pc:cxnChg>
        <pc:extLst>
          <p:ext xmlns:p="http://schemas.openxmlformats.org/presentationml/2006/main" uri="{D6D511B9-2390-475A-947B-AFAB55BFBCF1}">
            <pc226:cmChg xmlns:pc226="http://schemas.microsoft.com/office/powerpoint/2022/06/main/command" chg="add">
              <pc226:chgData name="Aniket Jain" userId="9c52b5d6-d574-434d-9126-8d2360ea66c3" providerId="ADAL" clId="{B4D957E3-43E5-4F94-91D6-6C64BF1CF2BB}" dt="2023-12-15T08:41:55.521" v="65"/>
              <pc2:cmMkLst xmlns:pc2="http://schemas.microsoft.com/office/powerpoint/2019/9/main/command">
                <pc:docMk/>
                <pc:sldMk cId="4252447075" sldId="343"/>
                <pc2:cmMk id="{B5DF9104-958F-4CA6-A280-FD533ACF1CB1}"/>
              </pc2:cmMkLst>
            </pc226:cmChg>
          </p:ext>
        </pc:extLst>
      </pc:sldChg>
      <pc:sldChg chg="modSp mod addCm">
        <pc:chgData name="Aniket Jain" userId="9c52b5d6-d574-434d-9126-8d2360ea66c3" providerId="ADAL" clId="{B4D957E3-43E5-4F94-91D6-6C64BF1CF2BB}" dt="2023-12-15T08:46:53.656" v="116"/>
        <pc:sldMkLst>
          <pc:docMk/>
          <pc:sldMk cId="1210630835" sldId="345"/>
        </pc:sldMkLst>
        <pc:spChg chg="mod">
          <ac:chgData name="Aniket Jain" userId="9c52b5d6-d574-434d-9126-8d2360ea66c3" providerId="ADAL" clId="{B4D957E3-43E5-4F94-91D6-6C64BF1CF2BB}" dt="2023-12-15T07:59:58.244" v="35" actId="1035"/>
          <ac:spMkLst>
            <pc:docMk/>
            <pc:sldMk cId="1210630835" sldId="345"/>
            <ac:spMk id="3" creationId="{10A8F081-85E4-E2E2-21FE-878FC01ABA10}"/>
          </ac:spMkLst>
        </pc:spChg>
        <pc:extLst>
          <p:ext xmlns:p="http://schemas.openxmlformats.org/presentationml/2006/main" uri="{D6D511B9-2390-475A-947B-AFAB55BFBCF1}">
            <pc226:cmChg xmlns:pc226="http://schemas.microsoft.com/office/powerpoint/2022/06/main/command" chg="add">
              <pc226:chgData name="Aniket Jain" userId="9c52b5d6-d574-434d-9126-8d2360ea66c3" providerId="ADAL" clId="{B4D957E3-43E5-4F94-91D6-6C64BF1CF2BB}" dt="2023-12-15T08:00:15.036" v="36"/>
              <pc2:cmMkLst xmlns:pc2="http://schemas.microsoft.com/office/powerpoint/2019/9/main/command">
                <pc:docMk/>
                <pc:sldMk cId="1210630835" sldId="345"/>
                <pc2:cmMk id="{A9C86C1D-3DFE-454F-9E09-5D0CF6596F13}"/>
              </pc2:cmMkLst>
            </pc226:cmChg>
            <pc226:cmChg xmlns:pc226="http://schemas.microsoft.com/office/powerpoint/2022/06/main/command" chg="add">
              <pc226:chgData name="Aniket Jain" userId="9c52b5d6-d574-434d-9126-8d2360ea66c3" providerId="ADAL" clId="{B4D957E3-43E5-4F94-91D6-6C64BF1CF2BB}" dt="2023-12-15T08:46:53.656" v="116"/>
              <pc2:cmMkLst xmlns:pc2="http://schemas.microsoft.com/office/powerpoint/2019/9/main/command">
                <pc:docMk/>
                <pc:sldMk cId="1210630835" sldId="345"/>
                <pc2:cmMk id="{144E497D-CB23-4BE1-A0DD-28E8234612C0}"/>
              </pc2:cmMkLst>
            </pc226:cmChg>
          </p:ext>
        </pc:extLst>
      </pc:sldChg>
      <pc:sldChg chg="addSp delSp modSp mod addCm">
        <pc:chgData name="Aniket Jain" userId="9c52b5d6-d574-434d-9126-8d2360ea66c3" providerId="ADAL" clId="{B4D957E3-43E5-4F94-91D6-6C64BF1CF2BB}" dt="2023-12-15T08:46:58.743" v="117" actId="478"/>
        <pc:sldMkLst>
          <pc:docMk/>
          <pc:sldMk cId="2193572778" sldId="346"/>
        </pc:sldMkLst>
        <pc:spChg chg="mod">
          <ac:chgData name="Aniket Jain" userId="9c52b5d6-d574-434d-9126-8d2360ea66c3" providerId="ADAL" clId="{B4D957E3-43E5-4F94-91D6-6C64BF1CF2BB}" dt="2023-12-15T08:42:56.258" v="100" actId="164"/>
          <ac:spMkLst>
            <pc:docMk/>
            <pc:sldMk cId="2193572778" sldId="346"/>
            <ac:spMk id="8" creationId="{60FACC5C-5BA3-D684-C312-78BD1D4D7549}"/>
          </ac:spMkLst>
        </pc:spChg>
        <pc:spChg chg="mod">
          <ac:chgData name="Aniket Jain" userId="9c52b5d6-d574-434d-9126-8d2360ea66c3" providerId="ADAL" clId="{B4D957E3-43E5-4F94-91D6-6C64BF1CF2BB}" dt="2023-12-15T08:42:58.577" v="101" actId="164"/>
          <ac:spMkLst>
            <pc:docMk/>
            <pc:sldMk cId="2193572778" sldId="346"/>
            <ac:spMk id="11" creationId="{7CF7CC92-8E2D-FFA9-9C4D-790FEDBE590C}"/>
          </ac:spMkLst>
        </pc:spChg>
        <pc:spChg chg="mod">
          <ac:chgData name="Aniket Jain" userId="9c52b5d6-d574-434d-9126-8d2360ea66c3" providerId="ADAL" clId="{B4D957E3-43E5-4F94-91D6-6C64BF1CF2BB}" dt="2023-12-15T08:43:00.018" v="102" actId="164"/>
          <ac:spMkLst>
            <pc:docMk/>
            <pc:sldMk cId="2193572778" sldId="346"/>
            <ac:spMk id="12" creationId="{514A7146-D240-BB36-436F-6C9A80094610}"/>
          </ac:spMkLst>
        </pc:spChg>
        <pc:spChg chg="mod">
          <ac:chgData name="Aniket Jain" userId="9c52b5d6-d574-434d-9126-8d2360ea66c3" providerId="ADAL" clId="{B4D957E3-43E5-4F94-91D6-6C64BF1CF2BB}" dt="2023-12-15T08:43:03.417" v="103" actId="164"/>
          <ac:spMkLst>
            <pc:docMk/>
            <pc:sldMk cId="2193572778" sldId="346"/>
            <ac:spMk id="13" creationId="{55B9FE58-75C4-6644-4D06-788C949D48FE}"/>
          </ac:spMkLst>
        </pc:spChg>
        <pc:spChg chg="mod">
          <ac:chgData name="Aniket Jain" userId="9c52b5d6-d574-434d-9126-8d2360ea66c3" providerId="ADAL" clId="{B4D957E3-43E5-4F94-91D6-6C64BF1CF2BB}" dt="2023-12-15T08:43:05.370" v="104" actId="164"/>
          <ac:spMkLst>
            <pc:docMk/>
            <pc:sldMk cId="2193572778" sldId="346"/>
            <ac:spMk id="14" creationId="{F044F341-AD8D-3E12-262C-CFDAFE0D0339}"/>
          </ac:spMkLst>
        </pc:spChg>
        <pc:spChg chg="mod">
          <ac:chgData name="Aniket Jain" userId="9c52b5d6-d574-434d-9126-8d2360ea66c3" providerId="ADAL" clId="{B4D957E3-43E5-4F94-91D6-6C64BF1CF2BB}" dt="2023-12-15T08:43:06.801" v="105" actId="164"/>
          <ac:spMkLst>
            <pc:docMk/>
            <pc:sldMk cId="2193572778" sldId="346"/>
            <ac:spMk id="15" creationId="{6241428C-463A-EEBC-294B-C2C2A4372EF9}"/>
          </ac:spMkLst>
        </pc:spChg>
        <pc:spChg chg="mod">
          <ac:chgData name="Aniket Jain" userId="9c52b5d6-d574-434d-9126-8d2360ea66c3" providerId="ADAL" clId="{B4D957E3-43E5-4F94-91D6-6C64BF1CF2BB}" dt="2023-12-15T08:42:56.258" v="100" actId="164"/>
          <ac:spMkLst>
            <pc:docMk/>
            <pc:sldMk cId="2193572778" sldId="346"/>
            <ac:spMk id="31" creationId="{8E67214B-0325-CFA5-9A2E-A116A55AB3B5}"/>
          </ac:spMkLst>
        </pc:spChg>
        <pc:spChg chg="mod">
          <ac:chgData name="Aniket Jain" userId="9c52b5d6-d574-434d-9126-8d2360ea66c3" providerId="ADAL" clId="{B4D957E3-43E5-4F94-91D6-6C64BF1CF2BB}" dt="2023-12-15T08:42:58.577" v="101" actId="164"/>
          <ac:spMkLst>
            <pc:docMk/>
            <pc:sldMk cId="2193572778" sldId="346"/>
            <ac:spMk id="33" creationId="{52FC492B-58F3-D554-04EE-8769CB8716D0}"/>
          </ac:spMkLst>
        </pc:spChg>
        <pc:spChg chg="mod">
          <ac:chgData name="Aniket Jain" userId="9c52b5d6-d574-434d-9126-8d2360ea66c3" providerId="ADAL" clId="{B4D957E3-43E5-4F94-91D6-6C64BF1CF2BB}" dt="2023-12-15T08:43:00.018" v="102" actId="164"/>
          <ac:spMkLst>
            <pc:docMk/>
            <pc:sldMk cId="2193572778" sldId="346"/>
            <ac:spMk id="35" creationId="{DD900116-CAB8-D900-B9A0-890302628510}"/>
          </ac:spMkLst>
        </pc:spChg>
        <pc:spChg chg="mod">
          <ac:chgData name="Aniket Jain" userId="9c52b5d6-d574-434d-9126-8d2360ea66c3" providerId="ADAL" clId="{B4D957E3-43E5-4F94-91D6-6C64BF1CF2BB}" dt="2023-12-15T08:43:03.417" v="103" actId="164"/>
          <ac:spMkLst>
            <pc:docMk/>
            <pc:sldMk cId="2193572778" sldId="346"/>
            <ac:spMk id="37" creationId="{67C5810D-88D1-E861-DE7B-6A8399348714}"/>
          </ac:spMkLst>
        </pc:spChg>
        <pc:spChg chg="mod">
          <ac:chgData name="Aniket Jain" userId="9c52b5d6-d574-434d-9126-8d2360ea66c3" providerId="ADAL" clId="{B4D957E3-43E5-4F94-91D6-6C64BF1CF2BB}" dt="2023-12-15T08:43:05.370" v="104" actId="164"/>
          <ac:spMkLst>
            <pc:docMk/>
            <pc:sldMk cId="2193572778" sldId="346"/>
            <ac:spMk id="39" creationId="{43BC8E0A-9A82-273F-A601-8C642D3E0CBA}"/>
          </ac:spMkLst>
        </pc:spChg>
        <pc:spChg chg="mod">
          <ac:chgData name="Aniket Jain" userId="9c52b5d6-d574-434d-9126-8d2360ea66c3" providerId="ADAL" clId="{B4D957E3-43E5-4F94-91D6-6C64BF1CF2BB}" dt="2023-12-15T08:43:06.801" v="105" actId="164"/>
          <ac:spMkLst>
            <pc:docMk/>
            <pc:sldMk cId="2193572778" sldId="346"/>
            <ac:spMk id="41" creationId="{61D59E59-34ED-55B3-F22C-E9DD8FCD272C}"/>
          </ac:spMkLst>
        </pc:spChg>
        <pc:grpChg chg="add mod">
          <ac:chgData name="Aniket Jain" userId="9c52b5d6-d574-434d-9126-8d2360ea66c3" providerId="ADAL" clId="{B4D957E3-43E5-4F94-91D6-6C64BF1CF2BB}" dt="2023-12-15T08:42:56.258" v="100" actId="164"/>
          <ac:grpSpMkLst>
            <pc:docMk/>
            <pc:sldMk cId="2193572778" sldId="346"/>
            <ac:grpSpMk id="2" creationId="{1E4CBB9D-09F6-6D0A-8811-D4E5D9C77DB1}"/>
          </ac:grpSpMkLst>
        </pc:grpChg>
        <pc:grpChg chg="add mod">
          <ac:chgData name="Aniket Jain" userId="9c52b5d6-d574-434d-9126-8d2360ea66c3" providerId="ADAL" clId="{B4D957E3-43E5-4F94-91D6-6C64BF1CF2BB}" dt="2023-12-15T08:42:56.258" v="100" actId="164"/>
          <ac:grpSpMkLst>
            <pc:docMk/>
            <pc:sldMk cId="2193572778" sldId="346"/>
            <ac:grpSpMk id="5" creationId="{24E53244-56C9-494B-A538-84F8AF47C983}"/>
          </ac:grpSpMkLst>
        </pc:grpChg>
        <pc:grpChg chg="add mod">
          <ac:chgData name="Aniket Jain" userId="9c52b5d6-d574-434d-9126-8d2360ea66c3" providerId="ADAL" clId="{B4D957E3-43E5-4F94-91D6-6C64BF1CF2BB}" dt="2023-12-15T08:43:12.665" v="106" actId="465"/>
          <ac:grpSpMkLst>
            <pc:docMk/>
            <pc:sldMk cId="2193572778" sldId="346"/>
            <ac:grpSpMk id="6" creationId="{5B99D916-387E-61E8-E9E6-693E84C19979}"/>
          </ac:grpSpMkLst>
        </pc:grpChg>
        <pc:grpChg chg="add mod">
          <ac:chgData name="Aniket Jain" userId="9c52b5d6-d574-434d-9126-8d2360ea66c3" providerId="ADAL" clId="{B4D957E3-43E5-4F94-91D6-6C64BF1CF2BB}" dt="2023-12-15T08:43:12.665" v="106" actId="465"/>
          <ac:grpSpMkLst>
            <pc:docMk/>
            <pc:sldMk cId="2193572778" sldId="346"/>
            <ac:grpSpMk id="7" creationId="{2679B26B-20CB-50CE-8354-F61C69E16065}"/>
          </ac:grpSpMkLst>
        </pc:grpChg>
        <pc:grpChg chg="add mod">
          <ac:chgData name="Aniket Jain" userId="9c52b5d6-d574-434d-9126-8d2360ea66c3" providerId="ADAL" clId="{B4D957E3-43E5-4F94-91D6-6C64BF1CF2BB}" dt="2023-12-15T08:43:12.665" v="106" actId="465"/>
          <ac:grpSpMkLst>
            <pc:docMk/>
            <pc:sldMk cId="2193572778" sldId="346"/>
            <ac:grpSpMk id="9" creationId="{60AB7E85-33F1-8258-721D-8306B1C98C84}"/>
          </ac:grpSpMkLst>
        </pc:grpChg>
        <pc:grpChg chg="add mod">
          <ac:chgData name="Aniket Jain" userId="9c52b5d6-d574-434d-9126-8d2360ea66c3" providerId="ADAL" clId="{B4D957E3-43E5-4F94-91D6-6C64BF1CF2BB}" dt="2023-12-15T08:43:12.665" v="106" actId="465"/>
          <ac:grpSpMkLst>
            <pc:docMk/>
            <pc:sldMk cId="2193572778" sldId="346"/>
            <ac:grpSpMk id="16" creationId="{AEFF06BD-3B57-046B-1267-8AE142DDC01E}"/>
          </ac:grpSpMkLst>
        </pc:grpChg>
        <pc:grpChg chg="add mod">
          <ac:chgData name="Aniket Jain" userId="9c52b5d6-d574-434d-9126-8d2360ea66c3" providerId="ADAL" clId="{B4D957E3-43E5-4F94-91D6-6C64BF1CF2BB}" dt="2023-12-15T08:43:06.801" v="105" actId="164"/>
          <ac:grpSpMkLst>
            <pc:docMk/>
            <pc:sldMk cId="2193572778" sldId="346"/>
            <ac:grpSpMk id="17" creationId="{217CABE1-4864-720D-3853-153562937A07}"/>
          </ac:grpSpMkLst>
        </pc:grpChg>
        <pc:cxnChg chg="del">
          <ac:chgData name="Aniket Jain" userId="9c52b5d6-d574-434d-9126-8d2360ea66c3" providerId="ADAL" clId="{B4D957E3-43E5-4F94-91D6-6C64BF1CF2BB}" dt="2023-12-15T08:46:58.743" v="117" actId="478"/>
          <ac:cxnSpMkLst>
            <pc:docMk/>
            <pc:sldMk cId="2193572778" sldId="346"/>
            <ac:cxnSpMk id="10" creationId="{93684236-C432-6C85-42B0-2F4F0D0CD4D3}"/>
          </ac:cxnSpMkLst>
        </pc:cxnChg>
        <pc:extLst>
          <p:ext xmlns:p="http://schemas.openxmlformats.org/presentationml/2006/main" uri="{D6D511B9-2390-475A-947B-AFAB55BFBCF1}">
            <pc226:cmChg xmlns:pc226="http://schemas.microsoft.com/office/powerpoint/2022/06/main/command" chg="add">
              <pc226:chgData name="Aniket Jain" userId="9c52b5d6-d574-434d-9126-8d2360ea66c3" providerId="ADAL" clId="{B4D957E3-43E5-4F94-91D6-6C64BF1CF2BB}" dt="2023-12-15T08:01:10.117" v="37"/>
              <pc2:cmMkLst xmlns:pc2="http://schemas.microsoft.com/office/powerpoint/2019/9/main/command">
                <pc:docMk/>
                <pc:sldMk cId="2193572778" sldId="346"/>
                <pc2:cmMk id="{C6E54B1A-7FE9-4EFC-8CA9-7DA4F9EDC7AF}"/>
              </pc2:cmMkLst>
            </pc226:cmChg>
            <pc226:cmChg xmlns:pc226="http://schemas.microsoft.com/office/powerpoint/2022/06/main/command" chg="add">
              <pc226:chgData name="Aniket Jain" userId="9c52b5d6-d574-434d-9126-8d2360ea66c3" providerId="ADAL" clId="{B4D957E3-43E5-4F94-91D6-6C64BF1CF2BB}" dt="2023-12-15T08:01:59.282" v="38"/>
              <pc2:cmMkLst xmlns:pc2="http://schemas.microsoft.com/office/powerpoint/2019/9/main/command">
                <pc:docMk/>
                <pc:sldMk cId="2193572778" sldId="346"/>
                <pc2:cmMk id="{9C9426FF-EDB0-4FEC-BFBF-A18AACA04E75}"/>
              </pc2:cmMkLst>
            </pc226:cmChg>
          </p:ext>
        </pc:extLst>
      </pc:sldChg>
      <pc:sldChg chg="delSp mod">
        <pc:chgData name="Aniket Jain" userId="9c52b5d6-d574-434d-9126-8d2360ea66c3" providerId="ADAL" clId="{B4D957E3-43E5-4F94-91D6-6C64BF1CF2BB}" dt="2023-12-15T08:44:01.975" v="110" actId="478"/>
        <pc:sldMkLst>
          <pc:docMk/>
          <pc:sldMk cId="1684057946" sldId="348"/>
        </pc:sldMkLst>
        <pc:cxnChg chg="del">
          <ac:chgData name="Aniket Jain" userId="9c52b5d6-d574-434d-9126-8d2360ea66c3" providerId="ADAL" clId="{B4D957E3-43E5-4F94-91D6-6C64BF1CF2BB}" dt="2023-12-15T08:44:01.975" v="110" actId="478"/>
          <ac:cxnSpMkLst>
            <pc:docMk/>
            <pc:sldMk cId="1684057946" sldId="348"/>
            <ac:cxnSpMk id="10" creationId="{93684236-C432-6C85-42B0-2F4F0D0CD4D3}"/>
          </ac:cxnSpMkLst>
        </pc:cxnChg>
      </pc:sldChg>
      <pc:sldChg chg="modSp mod addCm delCm modCm">
        <pc:chgData name="Aniket Jain" userId="9c52b5d6-d574-434d-9126-8d2360ea66c3" providerId="ADAL" clId="{B4D957E3-43E5-4F94-91D6-6C64BF1CF2BB}" dt="2023-12-15T08:48:05.486" v="122"/>
        <pc:sldMkLst>
          <pc:docMk/>
          <pc:sldMk cId="676488018" sldId="354"/>
        </pc:sldMkLst>
        <pc:spChg chg="mod">
          <ac:chgData name="Aniket Jain" userId="9c52b5d6-d574-434d-9126-8d2360ea66c3" providerId="ADAL" clId="{B4D957E3-43E5-4F94-91D6-6C64BF1CF2BB}" dt="2023-12-15T08:47:55.476" v="119" actId="1076"/>
          <ac:spMkLst>
            <pc:docMk/>
            <pc:sldMk cId="676488018" sldId="354"/>
            <ac:spMk id="3" creationId="{10A8F081-85E4-E2E2-21FE-878FC01ABA10}"/>
          </ac:spMkLst>
        </pc:spChg>
        <pc:extLst>
          <p:ext xmlns:p="http://schemas.openxmlformats.org/presentationml/2006/main" uri="{D6D511B9-2390-475A-947B-AFAB55BFBCF1}">
            <pc226:cmChg xmlns:pc226="http://schemas.microsoft.com/office/powerpoint/2022/06/main/command" chg="add del mod">
              <pc226:chgData name="Aniket Jain" userId="9c52b5d6-d574-434d-9126-8d2360ea66c3" providerId="ADAL" clId="{B4D957E3-43E5-4F94-91D6-6C64BF1CF2BB}" dt="2023-12-15T08:48:00.947" v="121"/>
              <pc2:cmMkLst xmlns:pc2="http://schemas.microsoft.com/office/powerpoint/2019/9/main/command">
                <pc:docMk/>
                <pc:sldMk cId="676488018" sldId="354"/>
                <pc2:cmMk id="{3FF28052-5DC7-4645-86EC-148399DD1FCB}"/>
              </pc2:cmMkLst>
            </pc226:cmChg>
            <pc226:cmChg xmlns:pc226="http://schemas.microsoft.com/office/powerpoint/2022/06/main/command" chg="add">
              <pc226:chgData name="Aniket Jain" userId="9c52b5d6-d574-434d-9126-8d2360ea66c3" providerId="ADAL" clId="{B4D957E3-43E5-4F94-91D6-6C64BF1CF2BB}" dt="2023-12-15T08:48:05.486" v="122"/>
              <pc2:cmMkLst xmlns:pc2="http://schemas.microsoft.com/office/powerpoint/2019/9/main/command">
                <pc:docMk/>
                <pc:sldMk cId="676488018" sldId="354"/>
                <pc2:cmMk id="{CBB478A8-FAE4-491E-BF29-009B9D1961D8}"/>
              </pc2:cmMkLst>
            </pc226:cmChg>
          </p:ext>
        </pc:extLst>
      </pc:sldChg>
      <pc:sldChg chg="addCm modCm">
        <pc:chgData name="Aniket Jain" userId="9c52b5d6-d574-434d-9126-8d2360ea66c3" providerId="ADAL" clId="{B4D957E3-43E5-4F94-91D6-6C64BF1CF2BB}" dt="2023-12-15T08:59:38.845" v="128"/>
        <pc:sldMkLst>
          <pc:docMk/>
          <pc:sldMk cId="1732957798" sldId="355"/>
        </pc:sldMkLst>
        <pc:extLst>
          <p:ext xmlns:p="http://schemas.openxmlformats.org/presentationml/2006/main" uri="{D6D511B9-2390-475A-947B-AFAB55BFBCF1}">
            <pc226:cmChg xmlns:pc226="http://schemas.microsoft.com/office/powerpoint/2022/06/main/command" chg="add mod">
              <pc226:chgData name="Aniket Jain" userId="9c52b5d6-d574-434d-9126-8d2360ea66c3" providerId="ADAL" clId="{B4D957E3-43E5-4F94-91D6-6C64BF1CF2BB}" dt="2023-12-15T08:59:38.845" v="128"/>
              <pc2:cmMkLst xmlns:pc2="http://schemas.microsoft.com/office/powerpoint/2019/9/main/command">
                <pc:docMk/>
                <pc:sldMk cId="1732957798" sldId="355"/>
                <pc2:cmMk id="{D5465DBA-3A0E-4467-9F8D-E02AD7BCEF23}"/>
              </pc2:cmMkLst>
            </pc226:cmChg>
          </p:ext>
        </pc:extLst>
      </pc:sldChg>
      <pc:sldChg chg="delSp mod">
        <pc:chgData name="Aniket Jain" userId="9c52b5d6-d574-434d-9126-8d2360ea66c3" providerId="ADAL" clId="{B4D957E3-43E5-4F94-91D6-6C64BF1CF2BB}" dt="2023-12-15T08:44:00.136" v="109" actId="478"/>
        <pc:sldMkLst>
          <pc:docMk/>
          <pc:sldMk cId="561071213" sldId="357"/>
        </pc:sldMkLst>
        <pc:cxnChg chg="del">
          <ac:chgData name="Aniket Jain" userId="9c52b5d6-d574-434d-9126-8d2360ea66c3" providerId="ADAL" clId="{B4D957E3-43E5-4F94-91D6-6C64BF1CF2BB}" dt="2023-12-15T08:44:00.136" v="109" actId="478"/>
          <ac:cxnSpMkLst>
            <pc:docMk/>
            <pc:sldMk cId="561071213" sldId="357"/>
            <ac:cxnSpMk id="10" creationId="{93684236-C432-6C85-42B0-2F4F0D0CD4D3}"/>
          </ac:cxnSpMkLst>
        </pc:cxnChg>
      </pc:sldChg>
      <pc:sldChg chg="delSp mod">
        <pc:chgData name="Aniket Jain" userId="9c52b5d6-d574-434d-9126-8d2360ea66c3" providerId="ADAL" clId="{B4D957E3-43E5-4F94-91D6-6C64BF1CF2BB}" dt="2023-12-15T08:43:57.615" v="108" actId="478"/>
        <pc:sldMkLst>
          <pc:docMk/>
          <pc:sldMk cId="2331463687" sldId="358"/>
        </pc:sldMkLst>
        <pc:cxnChg chg="del">
          <ac:chgData name="Aniket Jain" userId="9c52b5d6-d574-434d-9126-8d2360ea66c3" providerId="ADAL" clId="{B4D957E3-43E5-4F94-91D6-6C64BF1CF2BB}" dt="2023-12-15T08:43:57.615" v="108" actId="478"/>
          <ac:cxnSpMkLst>
            <pc:docMk/>
            <pc:sldMk cId="2331463687" sldId="358"/>
            <ac:cxnSpMk id="10" creationId="{93684236-C432-6C85-42B0-2F4F0D0CD4D3}"/>
          </ac:cxnSpMkLst>
        </pc:cxnChg>
      </pc:sldChg>
      <pc:sldChg chg="delSp mod">
        <pc:chgData name="Aniket Jain" userId="9c52b5d6-d574-434d-9126-8d2360ea66c3" providerId="ADAL" clId="{B4D957E3-43E5-4F94-91D6-6C64BF1CF2BB}" dt="2023-12-15T08:43:45.407" v="107" actId="478"/>
        <pc:sldMkLst>
          <pc:docMk/>
          <pc:sldMk cId="285971581" sldId="359"/>
        </pc:sldMkLst>
        <pc:cxnChg chg="del">
          <ac:chgData name="Aniket Jain" userId="9c52b5d6-d574-434d-9126-8d2360ea66c3" providerId="ADAL" clId="{B4D957E3-43E5-4F94-91D6-6C64BF1CF2BB}" dt="2023-12-15T08:43:45.407" v="107" actId="478"/>
          <ac:cxnSpMkLst>
            <pc:docMk/>
            <pc:sldMk cId="285971581" sldId="359"/>
            <ac:cxnSpMk id="10" creationId="{93684236-C432-6C85-42B0-2F4F0D0CD4D3}"/>
          </ac:cxnSpMkLst>
        </pc:cxnChg>
      </pc:sldChg>
      <pc:sldChg chg="addCm">
        <pc:chgData name="Aniket Jain" userId="9c52b5d6-d574-434d-9126-8d2360ea66c3" providerId="ADAL" clId="{B4D957E3-43E5-4F94-91D6-6C64BF1CF2BB}" dt="2023-12-15T08:49:12.559" v="123"/>
        <pc:sldMkLst>
          <pc:docMk/>
          <pc:sldMk cId="1406053448" sldId="360"/>
        </pc:sldMkLst>
        <pc:extLst>
          <p:ext xmlns:p="http://schemas.openxmlformats.org/presentationml/2006/main" uri="{D6D511B9-2390-475A-947B-AFAB55BFBCF1}">
            <pc226:cmChg xmlns:pc226="http://schemas.microsoft.com/office/powerpoint/2022/06/main/command" chg="add">
              <pc226:chgData name="Aniket Jain" userId="9c52b5d6-d574-434d-9126-8d2360ea66c3" providerId="ADAL" clId="{B4D957E3-43E5-4F94-91D6-6C64BF1CF2BB}" dt="2023-12-15T08:49:12.559" v="123"/>
              <pc2:cmMkLst xmlns:pc2="http://schemas.microsoft.com/office/powerpoint/2019/9/main/command">
                <pc:docMk/>
                <pc:sldMk cId="1406053448" sldId="360"/>
                <pc2:cmMk id="{2955ED41-F07A-4B7A-B92D-4B59D8B517EC}"/>
              </pc2:cmMkLst>
            </pc226:cmChg>
          </p:ext>
        </pc:extLst>
      </pc:sldChg>
    </pc:docChg>
  </pc:docChgLst>
  <pc:docChgLst>
    <pc:chgData name="Gajendra MS" userId="2fac9be5-0aaf-4a4e-81e3-665d10c1ffa5" providerId="ADAL" clId="{5D401ACA-AF7A-4E97-BA99-BCAD58F12AEA}"/>
    <pc:docChg chg="undo custSel modSld">
      <pc:chgData name="Gajendra MS" userId="2fac9be5-0aaf-4a4e-81e3-665d10c1ffa5" providerId="ADAL" clId="{5D401ACA-AF7A-4E97-BA99-BCAD58F12AEA}" dt="2023-12-12T11:30:01.088" v="116"/>
      <pc:docMkLst>
        <pc:docMk/>
      </pc:docMkLst>
      <pc:sldChg chg="addSp delSp modSp mod modCm">
        <pc:chgData name="Gajendra MS" userId="2fac9be5-0aaf-4a4e-81e3-665d10c1ffa5" providerId="ADAL" clId="{5D401ACA-AF7A-4E97-BA99-BCAD58F12AEA}" dt="2023-12-12T10:11:43.753" v="38" actId="1076"/>
        <pc:sldMkLst>
          <pc:docMk/>
          <pc:sldMk cId="3685420060" sldId="339"/>
        </pc:sldMkLst>
        <pc:picChg chg="del">
          <ac:chgData name="Gajendra MS" userId="2fac9be5-0aaf-4a4e-81e3-665d10c1ffa5" providerId="ADAL" clId="{5D401ACA-AF7A-4E97-BA99-BCAD58F12AEA}" dt="2023-12-12T10:11:33.025" v="30" actId="478"/>
          <ac:picMkLst>
            <pc:docMk/>
            <pc:sldMk cId="3685420060" sldId="339"/>
            <ac:picMk id="25" creationId="{1C55CF98-2971-410C-5018-269C8EAF2DA1}"/>
          </ac:picMkLst>
        </pc:picChg>
        <pc:picChg chg="add mod">
          <ac:chgData name="Gajendra MS" userId="2fac9be5-0aaf-4a4e-81e3-665d10c1ffa5" providerId="ADAL" clId="{5D401ACA-AF7A-4E97-BA99-BCAD58F12AEA}" dt="2023-12-12T10:11:43.753" v="38" actId="1076"/>
          <ac:picMkLst>
            <pc:docMk/>
            <pc:sldMk cId="3685420060" sldId="339"/>
            <ac:picMk id="26" creationId="{D140A9F2-1C12-D1D2-D6F4-FA3F87558712}"/>
          </ac:picMkLst>
        </pc:picChg>
        <pc:extLst>
          <p:ext xmlns:p="http://schemas.openxmlformats.org/presentationml/2006/main" uri="{D6D511B9-2390-475A-947B-AFAB55BFBCF1}">
            <pc226:cmChg xmlns:pc226="http://schemas.microsoft.com/office/powerpoint/2022/06/main/command" chg="mod">
              <pc226:chgData name="Gajendra MS" userId="2fac9be5-0aaf-4a4e-81e3-665d10c1ffa5" providerId="ADAL" clId="{5D401ACA-AF7A-4E97-BA99-BCAD58F12AEA}" dt="2023-12-12T10:03:28.733" v="0" actId="2056"/>
              <pc2:cmMkLst xmlns:pc2="http://schemas.microsoft.com/office/powerpoint/2019/9/main/command">
                <pc:docMk/>
                <pc:sldMk cId="3685420060" sldId="339"/>
                <pc2:cmMk id="{FA553ABD-D58B-46D7-AA17-C2BE218D61EF}"/>
              </pc2:cmMkLst>
            </pc226:cmChg>
            <pc226:cmChg xmlns:pc226="http://schemas.microsoft.com/office/powerpoint/2022/06/main/command" chg="mod">
              <pc226:chgData name="Gajendra MS" userId="2fac9be5-0aaf-4a4e-81e3-665d10c1ffa5" providerId="ADAL" clId="{5D401ACA-AF7A-4E97-BA99-BCAD58F12AEA}" dt="2023-12-12T10:11:33.025" v="31" actId="2056"/>
              <pc2:cmMkLst xmlns:pc2="http://schemas.microsoft.com/office/powerpoint/2019/9/main/command">
                <pc:docMk/>
                <pc:sldMk cId="3685420060" sldId="339"/>
                <pc2:cmMk id="{5BCAEAC5-D9B8-46A8-872C-752D7B1B3485}"/>
              </pc2:cmMkLst>
            </pc226:cmChg>
          </p:ext>
        </pc:extLst>
      </pc:sldChg>
      <pc:sldChg chg="addSp delSp modSp mod modCm">
        <pc:chgData name="Gajendra MS" userId="2fac9be5-0aaf-4a4e-81e3-665d10c1ffa5" providerId="ADAL" clId="{5D401ACA-AF7A-4E97-BA99-BCAD58F12AEA}" dt="2023-12-12T10:10:45.885" v="29" actId="207"/>
        <pc:sldMkLst>
          <pc:docMk/>
          <pc:sldMk cId="475199936" sldId="340"/>
        </pc:sldMkLst>
        <pc:picChg chg="del mod">
          <ac:chgData name="Gajendra MS" userId="2fac9be5-0aaf-4a4e-81e3-665d10c1ffa5" providerId="ADAL" clId="{5D401ACA-AF7A-4E97-BA99-BCAD58F12AEA}" dt="2023-12-12T10:10:15.849" v="17" actId="478"/>
          <ac:picMkLst>
            <pc:docMk/>
            <pc:sldMk cId="475199936" sldId="340"/>
            <ac:picMk id="6" creationId="{9A2A30A2-523E-6208-2AD8-D7BEA3726E75}"/>
          </ac:picMkLst>
        </pc:picChg>
        <pc:picChg chg="add mod">
          <ac:chgData name="Gajendra MS" userId="2fac9be5-0aaf-4a4e-81e3-665d10c1ffa5" providerId="ADAL" clId="{5D401ACA-AF7A-4E97-BA99-BCAD58F12AEA}" dt="2023-12-12T10:10:45.885" v="29" actId="207"/>
          <ac:picMkLst>
            <pc:docMk/>
            <pc:sldMk cId="475199936" sldId="340"/>
            <ac:picMk id="7" creationId="{69CB48F6-E7D8-9D18-38F0-32DC115924BC}"/>
          </ac:picMkLst>
        </pc:picChg>
        <pc:extLst>
          <p:ext xmlns:p="http://schemas.openxmlformats.org/presentationml/2006/main" uri="{D6D511B9-2390-475A-947B-AFAB55BFBCF1}">
            <pc226:cmChg xmlns:pc226="http://schemas.microsoft.com/office/powerpoint/2022/06/main/command" chg="mod">
              <pc226:chgData name="Gajendra MS" userId="2fac9be5-0aaf-4a4e-81e3-665d10c1ffa5" providerId="ADAL" clId="{5D401ACA-AF7A-4E97-BA99-BCAD58F12AEA}" dt="2023-12-12T10:06:23.111" v="1" actId="2056"/>
              <pc2:cmMkLst xmlns:pc2="http://schemas.microsoft.com/office/powerpoint/2019/9/main/command">
                <pc:docMk/>
                <pc:sldMk cId="475199936" sldId="340"/>
                <pc2:cmMk id="{3990B119-7EC1-4641-B5A4-4D073D2E59B8}"/>
              </pc2:cmMkLst>
            </pc226:cmChg>
            <pc226:cmChg xmlns:pc226="http://schemas.microsoft.com/office/powerpoint/2022/06/main/command" chg="mod">
              <pc226:chgData name="Gajendra MS" userId="2fac9be5-0aaf-4a4e-81e3-665d10c1ffa5" providerId="ADAL" clId="{5D401ACA-AF7A-4E97-BA99-BCAD58F12AEA}" dt="2023-12-12T10:10:15.849" v="18" actId="2056"/>
              <pc2:cmMkLst xmlns:pc2="http://schemas.microsoft.com/office/powerpoint/2019/9/main/command">
                <pc:docMk/>
                <pc:sldMk cId="475199936" sldId="340"/>
                <pc2:cmMk id="{BE567981-2942-416F-9975-32D3090E6B43}"/>
              </pc2:cmMkLst>
            </pc226:cmChg>
          </p:ext>
        </pc:extLst>
      </pc:sldChg>
      <pc:sldChg chg="addSp delSp modSp mod modCm">
        <pc:chgData name="Gajendra MS" userId="2fac9be5-0aaf-4a4e-81e3-665d10c1ffa5" providerId="ADAL" clId="{5D401ACA-AF7A-4E97-BA99-BCAD58F12AEA}" dt="2023-12-12T11:24:16.667" v="102" actId="1076"/>
        <pc:sldMkLst>
          <pc:docMk/>
          <pc:sldMk cId="3206572953" sldId="342"/>
        </pc:sldMkLst>
        <pc:picChg chg="add mod">
          <ac:chgData name="Gajendra MS" userId="2fac9be5-0aaf-4a4e-81e3-665d10c1ffa5" providerId="ADAL" clId="{5D401ACA-AF7A-4E97-BA99-BCAD58F12AEA}" dt="2023-12-12T11:24:16.667" v="102" actId="1076"/>
          <ac:picMkLst>
            <pc:docMk/>
            <pc:sldMk cId="3206572953" sldId="342"/>
            <ac:picMk id="5" creationId="{BB6C17FD-1705-8D8B-6C29-5E6EB4AEC043}"/>
          </ac:picMkLst>
        </pc:picChg>
        <pc:picChg chg="del">
          <ac:chgData name="Gajendra MS" userId="2fac9be5-0aaf-4a4e-81e3-665d10c1ffa5" providerId="ADAL" clId="{5D401ACA-AF7A-4E97-BA99-BCAD58F12AEA}" dt="2023-12-12T11:24:07.195" v="96" actId="478"/>
          <ac:picMkLst>
            <pc:docMk/>
            <pc:sldMk cId="3206572953" sldId="342"/>
            <ac:picMk id="6" creationId="{9CC1ED59-BA16-0622-1647-F1F64577DB65}"/>
          </ac:picMkLst>
        </pc:picChg>
        <pc:extLst>
          <p:ext xmlns:p="http://schemas.openxmlformats.org/presentationml/2006/main" uri="{D6D511B9-2390-475A-947B-AFAB55BFBCF1}">
            <pc226:cmChg xmlns:pc226="http://schemas.microsoft.com/office/powerpoint/2022/06/main/command" chg="mod">
              <pc226:chgData name="Gajendra MS" userId="2fac9be5-0aaf-4a4e-81e3-665d10c1ffa5" providerId="ADAL" clId="{5D401ACA-AF7A-4E97-BA99-BCAD58F12AEA}" dt="2023-12-12T11:24:07.195" v="97" actId="2056"/>
              <pc2:cmMkLst xmlns:pc2="http://schemas.microsoft.com/office/powerpoint/2019/9/main/command">
                <pc:docMk/>
                <pc:sldMk cId="3206572953" sldId="342"/>
                <pc2:cmMk id="{23B9C9FE-9A22-4D60-916E-464CE16C5271}"/>
              </pc2:cmMkLst>
            </pc226:cmChg>
          </p:ext>
        </pc:extLst>
      </pc:sldChg>
      <pc:sldChg chg="addSp delSp modSp mod modCm">
        <pc:chgData name="Gajendra MS" userId="2fac9be5-0aaf-4a4e-81e3-665d10c1ffa5" providerId="ADAL" clId="{5D401ACA-AF7A-4E97-BA99-BCAD58F12AEA}" dt="2023-12-12T10:18:32.064" v="55" actId="1035"/>
        <pc:sldMkLst>
          <pc:docMk/>
          <pc:sldMk cId="4208651123" sldId="344"/>
        </pc:sldMkLst>
        <pc:picChg chg="mod">
          <ac:chgData name="Gajendra MS" userId="2fac9be5-0aaf-4a4e-81e3-665d10c1ffa5" providerId="ADAL" clId="{5D401ACA-AF7A-4E97-BA99-BCAD58F12AEA}" dt="2023-12-12T10:09:24.667" v="15" actId="1076"/>
          <ac:picMkLst>
            <pc:docMk/>
            <pc:sldMk cId="4208651123" sldId="344"/>
            <ac:picMk id="5" creationId="{7BF7F096-6906-39CE-9834-98760FF36143}"/>
          </ac:picMkLst>
        </pc:picChg>
        <pc:picChg chg="del">
          <ac:chgData name="Gajendra MS" userId="2fac9be5-0aaf-4a4e-81e3-665d10c1ffa5" providerId="ADAL" clId="{5D401ACA-AF7A-4E97-BA99-BCAD58F12AEA}" dt="2023-12-12T10:18:18.690" v="40" actId="478"/>
          <ac:picMkLst>
            <pc:docMk/>
            <pc:sldMk cId="4208651123" sldId="344"/>
            <ac:picMk id="9" creationId="{365825BE-5466-E861-30DF-958E684D9BB8}"/>
          </ac:picMkLst>
        </pc:picChg>
        <pc:picChg chg="add mod">
          <ac:chgData name="Gajendra MS" userId="2fac9be5-0aaf-4a4e-81e3-665d10c1ffa5" providerId="ADAL" clId="{5D401ACA-AF7A-4E97-BA99-BCAD58F12AEA}" dt="2023-12-12T10:18:32.064" v="55" actId="1035"/>
          <ac:picMkLst>
            <pc:docMk/>
            <pc:sldMk cId="4208651123" sldId="344"/>
            <ac:picMk id="67" creationId="{2E528E88-06FB-9B71-4D67-3C5DC6966055}"/>
          </ac:picMkLst>
        </pc:picChg>
        <pc:extLst>
          <p:ext xmlns:p="http://schemas.openxmlformats.org/presentationml/2006/main" uri="{D6D511B9-2390-475A-947B-AFAB55BFBCF1}">
            <pc226:cmChg xmlns:pc226="http://schemas.microsoft.com/office/powerpoint/2022/06/main/command" chg="mod">
              <pc226:chgData name="Gajendra MS" userId="2fac9be5-0aaf-4a4e-81e3-665d10c1ffa5" providerId="ADAL" clId="{5D401ACA-AF7A-4E97-BA99-BCAD58F12AEA}" dt="2023-12-12T10:18:18.690" v="41" actId="2056"/>
              <pc2:cmMkLst xmlns:pc2="http://schemas.microsoft.com/office/powerpoint/2019/9/main/command">
                <pc:docMk/>
                <pc:sldMk cId="4208651123" sldId="344"/>
                <pc2:cmMk id="{F5F09F0A-3274-4FF7-90D2-7FB57CCAD29A}"/>
              </pc2:cmMkLst>
            </pc226:cmChg>
            <pc226:cmChg xmlns:pc226="http://schemas.microsoft.com/office/powerpoint/2022/06/main/command" chg="mod">
              <pc226:chgData name="Gajendra MS" userId="2fac9be5-0aaf-4a4e-81e3-665d10c1ffa5" providerId="ADAL" clId="{5D401ACA-AF7A-4E97-BA99-BCAD58F12AEA}" dt="2023-12-12T10:13:19.125" v="39" actId="2056"/>
              <pc2:cmMkLst xmlns:pc2="http://schemas.microsoft.com/office/powerpoint/2019/9/main/command">
                <pc:docMk/>
                <pc:sldMk cId="4208651123" sldId="344"/>
                <pc2:cmMk id="{1D8A122D-F42E-4071-B795-56D8EA8C4A44}"/>
              </pc2:cmMkLst>
            </pc226:cmChg>
          </p:ext>
        </pc:extLst>
      </pc:sldChg>
      <pc:sldChg chg="modSp">
        <pc:chgData name="Gajendra MS" userId="2fac9be5-0aaf-4a4e-81e3-665d10c1ffa5" providerId="ADAL" clId="{5D401ACA-AF7A-4E97-BA99-BCAD58F12AEA}" dt="2023-12-12T10:09:13.458" v="13" actId="1076"/>
        <pc:sldMkLst>
          <pc:docMk/>
          <pc:sldMk cId="1210630835" sldId="345"/>
        </pc:sldMkLst>
        <pc:spChg chg="mod">
          <ac:chgData name="Gajendra MS" userId="2fac9be5-0aaf-4a4e-81e3-665d10c1ffa5" providerId="ADAL" clId="{5D401ACA-AF7A-4E97-BA99-BCAD58F12AEA}" dt="2023-12-12T10:09:13.458" v="13" actId="1076"/>
          <ac:spMkLst>
            <pc:docMk/>
            <pc:sldMk cId="1210630835" sldId="345"/>
            <ac:spMk id="15" creationId="{698BA767-88C7-4A70-8D7E-B3630720BC38}"/>
          </ac:spMkLst>
        </pc:spChg>
        <pc:spChg chg="mod">
          <ac:chgData name="Gajendra MS" userId="2fac9be5-0aaf-4a4e-81e3-665d10c1ffa5" providerId="ADAL" clId="{5D401ACA-AF7A-4E97-BA99-BCAD58F12AEA}" dt="2023-12-12T10:09:13.458" v="13" actId="1076"/>
          <ac:spMkLst>
            <pc:docMk/>
            <pc:sldMk cId="1210630835" sldId="345"/>
            <ac:spMk id="17" creationId="{E662CDF2-ECD4-4856-A481-064CA73570D8}"/>
          </ac:spMkLst>
        </pc:spChg>
        <pc:spChg chg="mod">
          <ac:chgData name="Gajendra MS" userId="2fac9be5-0aaf-4a4e-81e3-665d10c1ffa5" providerId="ADAL" clId="{5D401ACA-AF7A-4E97-BA99-BCAD58F12AEA}" dt="2023-12-12T10:09:13.458" v="13" actId="1076"/>
          <ac:spMkLst>
            <pc:docMk/>
            <pc:sldMk cId="1210630835" sldId="345"/>
            <ac:spMk id="19" creationId="{5D254E22-0581-4D76-9341-B7716A79255F}"/>
          </ac:spMkLst>
        </pc:spChg>
        <pc:spChg chg="mod">
          <ac:chgData name="Gajendra MS" userId="2fac9be5-0aaf-4a4e-81e3-665d10c1ffa5" providerId="ADAL" clId="{5D401ACA-AF7A-4E97-BA99-BCAD58F12AEA}" dt="2023-12-12T10:09:13.458" v="13" actId="1076"/>
          <ac:spMkLst>
            <pc:docMk/>
            <pc:sldMk cId="1210630835" sldId="345"/>
            <ac:spMk id="21" creationId="{062C6093-4588-4EA7-A10D-F9BEEFC736F0}"/>
          </ac:spMkLst>
        </pc:spChg>
        <pc:spChg chg="mod">
          <ac:chgData name="Gajendra MS" userId="2fac9be5-0aaf-4a4e-81e3-665d10c1ffa5" providerId="ADAL" clId="{5D401ACA-AF7A-4E97-BA99-BCAD58F12AEA}" dt="2023-12-12T10:09:13.458" v="13" actId="1076"/>
          <ac:spMkLst>
            <pc:docMk/>
            <pc:sldMk cId="1210630835" sldId="345"/>
            <ac:spMk id="40" creationId="{EAE8EBA8-D80B-46FD-848B-3EE18CF336A6}"/>
          </ac:spMkLst>
        </pc:spChg>
        <pc:spChg chg="mod">
          <ac:chgData name="Gajendra MS" userId="2fac9be5-0aaf-4a4e-81e3-665d10c1ffa5" providerId="ADAL" clId="{5D401ACA-AF7A-4E97-BA99-BCAD58F12AEA}" dt="2023-12-12T10:09:13.458" v="13" actId="1076"/>
          <ac:spMkLst>
            <pc:docMk/>
            <pc:sldMk cId="1210630835" sldId="345"/>
            <ac:spMk id="41" creationId="{37058CA6-9F70-43D8-A44E-C760856807A7}"/>
          </ac:spMkLst>
        </pc:spChg>
        <pc:spChg chg="mod">
          <ac:chgData name="Gajendra MS" userId="2fac9be5-0aaf-4a4e-81e3-665d10c1ffa5" providerId="ADAL" clId="{5D401ACA-AF7A-4E97-BA99-BCAD58F12AEA}" dt="2023-12-12T10:09:13.458" v="13" actId="1076"/>
          <ac:spMkLst>
            <pc:docMk/>
            <pc:sldMk cId="1210630835" sldId="345"/>
            <ac:spMk id="42" creationId="{FCB652D0-158F-49E4-B37D-8C496E2579EF}"/>
          </ac:spMkLst>
        </pc:spChg>
        <pc:spChg chg="mod">
          <ac:chgData name="Gajendra MS" userId="2fac9be5-0aaf-4a4e-81e3-665d10c1ffa5" providerId="ADAL" clId="{5D401ACA-AF7A-4E97-BA99-BCAD58F12AEA}" dt="2023-12-12T10:09:13.458" v="13" actId="1076"/>
          <ac:spMkLst>
            <pc:docMk/>
            <pc:sldMk cId="1210630835" sldId="345"/>
            <ac:spMk id="43" creationId="{1AC31139-D173-4A1F-AD80-AF466C09E88D}"/>
          </ac:spMkLst>
        </pc:spChg>
        <pc:spChg chg="mod">
          <ac:chgData name="Gajendra MS" userId="2fac9be5-0aaf-4a4e-81e3-665d10c1ffa5" providerId="ADAL" clId="{5D401ACA-AF7A-4E97-BA99-BCAD58F12AEA}" dt="2023-12-12T10:09:13.458" v="13" actId="1076"/>
          <ac:spMkLst>
            <pc:docMk/>
            <pc:sldMk cId="1210630835" sldId="345"/>
            <ac:spMk id="44" creationId="{3ECE232F-681F-4BE9-899B-49231DAE6299}"/>
          </ac:spMkLst>
        </pc:spChg>
        <pc:spChg chg="mod">
          <ac:chgData name="Gajendra MS" userId="2fac9be5-0aaf-4a4e-81e3-665d10c1ffa5" providerId="ADAL" clId="{5D401ACA-AF7A-4E97-BA99-BCAD58F12AEA}" dt="2023-12-12T10:09:13.458" v="13" actId="1076"/>
          <ac:spMkLst>
            <pc:docMk/>
            <pc:sldMk cId="1210630835" sldId="345"/>
            <ac:spMk id="45" creationId="{00171DE2-536B-4A50-B899-3915D4EEF5B3}"/>
          </ac:spMkLst>
        </pc:spChg>
        <pc:spChg chg="mod">
          <ac:chgData name="Gajendra MS" userId="2fac9be5-0aaf-4a4e-81e3-665d10c1ffa5" providerId="ADAL" clId="{5D401ACA-AF7A-4E97-BA99-BCAD58F12AEA}" dt="2023-12-12T10:09:13.458" v="13" actId="1076"/>
          <ac:spMkLst>
            <pc:docMk/>
            <pc:sldMk cId="1210630835" sldId="345"/>
            <ac:spMk id="46" creationId="{5B75F6AF-BD3F-4E6F-9CF9-4A282A0D2FAD}"/>
          </ac:spMkLst>
        </pc:spChg>
        <pc:spChg chg="mod">
          <ac:chgData name="Gajendra MS" userId="2fac9be5-0aaf-4a4e-81e3-665d10c1ffa5" providerId="ADAL" clId="{5D401ACA-AF7A-4E97-BA99-BCAD58F12AEA}" dt="2023-12-12T10:09:13.458" v="13" actId="1076"/>
          <ac:spMkLst>
            <pc:docMk/>
            <pc:sldMk cId="1210630835" sldId="345"/>
            <ac:spMk id="47" creationId="{CCE3025A-EAC6-456C-890F-4B6E1C985E27}"/>
          </ac:spMkLst>
        </pc:spChg>
        <pc:spChg chg="mod">
          <ac:chgData name="Gajendra MS" userId="2fac9be5-0aaf-4a4e-81e3-665d10c1ffa5" providerId="ADAL" clId="{5D401ACA-AF7A-4E97-BA99-BCAD58F12AEA}" dt="2023-12-12T10:09:13.458" v="13" actId="1076"/>
          <ac:spMkLst>
            <pc:docMk/>
            <pc:sldMk cId="1210630835" sldId="345"/>
            <ac:spMk id="48" creationId="{4B922FBB-8552-4FF4-ADBA-F7656CE3BD8F}"/>
          </ac:spMkLst>
        </pc:spChg>
        <pc:spChg chg="mod">
          <ac:chgData name="Gajendra MS" userId="2fac9be5-0aaf-4a4e-81e3-665d10c1ffa5" providerId="ADAL" clId="{5D401ACA-AF7A-4E97-BA99-BCAD58F12AEA}" dt="2023-12-12T10:09:13.458" v="13" actId="1076"/>
          <ac:spMkLst>
            <pc:docMk/>
            <pc:sldMk cId="1210630835" sldId="345"/>
            <ac:spMk id="49" creationId="{47D87A0C-5678-42A5-85EF-31CE0BD438AE}"/>
          </ac:spMkLst>
        </pc:spChg>
        <pc:spChg chg="mod">
          <ac:chgData name="Gajendra MS" userId="2fac9be5-0aaf-4a4e-81e3-665d10c1ffa5" providerId="ADAL" clId="{5D401ACA-AF7A-4E97-BA99-BCAD58F12AEA}" dt="2023-12-12T10:09:13.458" v="13" actId="1076"/>
          <ac:spMkLst>
            <pc:docMk/>
            <pc:sldMk cId="1210630835" sldId="345"/>
            <ac:spMk id="50" creationId="{160B4F15-EFA6-4F4C-8186-ABA8BC7CF44F}"/>
          </ac:spMkLst>
        </pc:spChg>
        <pc:spChg chg="mod">
          <ac:chgData name="Gajendra MS" userId="2fac9be5-0aaf-4a4e-81e3-665d10c1ffa5" providerId="ADAL" clId="{5D401ACA-AF7A-4E97-BA99-BCAD58F12AEA}" dt="2023-12-12T10:09:13.458" v="13" actId="1076"/>
          <ac:spMkLst>
            <pc:docMk/>
            <pc:sldMk cId="1210630835" sldId="345"/>
            <ac:spMk id="51" creationId="{ED3015BB-5293-4B72-980B-DBC20FCD70EC}"/>
          </ac:spMkLst>
        </pc:spChg>
        <pc:spChg chg="mod">
          <ac:chgData name="Gajendra MS" userId="2fac9be5-0aaf-4a4e-81e3-665d10c1ffa5" providerId="ADAL" clId="{5D401ACA-AF7A-4E97-BA99-BCAD58F12AEA}" dt="2023-12-12T10:09:13.458" v="13" actId="1076"/>
          <ac:spMkLst>
            <pc:docMk/>
            <pc:sldMk cId="1210630835" sldId="345"/>
            <ac:spMk id="52" creationId="{B62EA793-31AB-4F3A-9A2C-BED3FB2F2521}"/>
          </ac:spMkLst>
        </pc:spChg>
        <pc:grpChg chg="mod">
          <ac:chgData name="Gajendra MS" userId="2fac9be5-0aaf-4a4e-81e3-665d10c1ffa5" providerId="ADAL" clId="{5D401ACA-AF7A-4E97-BA99-BCAD58F12AEA}" dt="2023-12-12T10:09:13.458" v="13" actId="1076"/>
          <ac:grpSpMkLst>
            <pc:docMk/>
            <pc:sldMk cId="1210630835" sldId="345"/>
            <ac:grpSpMk id="23" creationId="{566B7EB5-BEA7-4847-99D2-8C655E12B688}"/>
          </ac:grpSpMkLst>
        </pc:grpChg>
        <pc:grpChg chg="mod">
          <ac:chgData name="Gajendra MS" userId="2fac9be5-0aaf-4a4e-81e3-665d10c1ffa5" providerId="ADAL" clId="{5D401ACA-AF7A-4E97-BA99-BCAD58F12AEA}" dt="2023-12-12T10:09:13.458" v="13" actId="1076"/>
          <ac:grpSpMkLst>
            <pc:docMk/>
            <pc:sldMk cId="1210630835" sldId="345"/>
            <ac:grpSpMk id="53" creationId="{365E45D5-CCF9-CF3E-722E-C7E7D1C9FE3A}"/>
          </ac:grpSpMkLst>
        </pc:grpChg>
        <pc:cxnChg chg="mod">
          <ac:chgData name="Gajendra MS" userId="2fac9be5-0aaf-4a4e-81e3-665d10c1ffa5" providerId="ADAL" clId="{5D401ACA-AF7A-4E97-BA99-BCAD58F12AEA}" dt="2023-12-12T10:09:13.458" v="13" actId="1076"/>
          <ac:cxnSpMkLst>
            <pc:docMk/>
            <pc:sldMk cId="1210630835" sldId="345"/>
            <ac:cxnSpMk id="8" creationId="{5526D82B-823D-43F1-9E67-067869E7CDF5}"/>
          </ac:cxnSpMkLst>
        </pc:cxnChg>
        <pc:cxnChg chg="mod">
          <ac:chgData name="Gajendra MS" userId="2fac9be5-0aaf-4a4e-81e3-665d10c1ffa5" providerId="ADAL" clId="{5D401ACA-AF7A-4E97-BA99-BCAD58F12AEA}" dt="2023-12-12T10:09:13.458" v="13" actId="1076"/>
          <ac:cxnSpMkLst>
            <pc:docMk/>
            <pc:sldMk cId="1210630835" sldId="345"/>
            <ac:cxnSpMk id="11" creationId="{A6B5B3BC-742A-4263-98EC-CA5CB1576C16}"/>
          </ac:cxnSpMkLst>
        </pc:cxnChg>
        <pc:cxnChg chg="mod">
          <ac:chgData name="Gajendra MS" userId="2fac9be5-0aaf-4a4e-81e3-665d10c1ffa5" providerId="ADAL" clId="{5D401ACA-AF7A-4E97-BA99-BCAD58F12AEA}" dt="2023-12-12T10:09:13.458" v="13" actId="1076"/>
          <ac:cxnSpMkLst>
            <pc:docMk/>
            <pc:sldMk cId="1210630835" sldId="345"/>
            <ac:cxnSpMk id="12" creationId="{D8588679-358B-4CBA-9838-49935329ED47}"/>
          </ac:cxnSpMkLst>
        </pc:cxnChg>
        <pc:cxnChg chg="mod">
          <ac:chgData name="Gajendra MS" userId="2fac9be5-0aaf-4a4e-81e3-665d10c1ffa5" providerId="ADAL" clId="{5D401ACA-AF7A-4E97-BA99-BCAD58F12AEA}" dt="2023-12-12T10:09:13.458" v="13" actId="1076"/>
          <ac:cxnSpMkLst>
            <pc:docMk/>
            <pc:sldMk cId="1210630835" sldId="345"/>
            <ac:cxnSpMk id="13" creationId="{2C94E45F-E998-4630-9276-FDA101C21BC1}"/>
          </ac:cxnSpMkLst>
        </pc:cxnChg>
      </pc:sldChg>
      <pc:sldChg chg="addSp delSp modSp mod modCm">
        <pc:chgData name="Gajendra MS" userId="2fac9be5-0aaf-4a4e-81e3-665d10c1ffa5" providerId="ADAL" clId="{5D401ACA-AF7A-4E97-BA99-BCAD58F12AEA}" dt="2023-12-12T11:29:56.284" v="114" actId="1076"/>
        <pc:sldMkLst>
          <pc:docMk/>
          <pc:sldMk cId="2193572778" sldId="346"/>
        </pc:sldMkLst>
        <pc:picChg chg="del">
          <ac:chgData name="Gajendra MS" userId="2fac9be5-0aaf-4a4e-81e3-665d10c1ffa5" providerId="ADAL" clId="{5D401ACA-AF7A-4E97-BA99-BCAD58F12AEA}" dt="2023-12-12T11:25:39.555" v="103" actId="478"/>
          <ac:picMkLst>
            <pc:docMk/>
            <pc:sldMk cId="2193572778" sldId="346"/>
            <ac:picMk id="6" creationId="{13571198-A188-4FB9-3BC3-7D02B3B6A287}"/>
          </ac:picMkLst>
        </pc:picChg>
        <pc:picChg chg="add del mod">
          <ac:chgData name="Gajendra MS" userId="2fac9be5-0aaf-4a4e-81e3-665d10c1ffa5" providerId="ADAL" clId="{5D401ACA-AF7A-4E97-BA99-BCAD58F12AEA}" dt="2023-12-12T11:29:51.540" v="111" actId="478"/>
          <ac:picMkLst>
            <pc:docMk/>
            <pc:sldMk cId="2193572778" sldId="346"/>
            <ac:picMk id="16" creationId="{F82AF0FC-58DC-4A19-34A5-15AA32387329}"/>
          </ac:picMkLst>
        </pc:picChg>
        <pc:picChg chg="add mod">
          <ac:chgData name="Gajendra MS" userId="2fac9be5-0aaf-4a4e-81e3-665d10c1ffa5" providerId="ADAL" clId="{5D401ACA-AF7A-4E97-BA99-BCAD58F12AEA}" dt="2023-12-12T11:29:56.284" v="114" actId="1076"/>
          <ac:picMkLst>
            <pc:docMk/>
            <pc:sldMk cId="2193572778" sldId="346"/>
            <ac:picMk id="18" creationId="{6CC23249-65C8-9E30-4878-A99AD8BA8189}"/>
          </ac:picMkLst>
        </pc:picChg>
        <pc:extLst>
          <p:ext xmlns:p="http://schemas.openxmlformats.org/presentationml/2006/main" uri="{D6D511B9-2390-475A-947B-AFAB55BFBCF1}">
            <pc226:cmChg xmlns:pc226="http://schemas.microsoft.com/office/powerpoint/2022/06/main/command" chg="mod">
              <pc226:chgData name="Gajendra MS" userId="2fac9be5-0aaf-4a4e-81e3-665d10c1ffa5" providerId="ADAL" clId="{5D401ACA-AF7A-4E97-BA99-BCAD58F12AEA}" dt="2023-12-12T11:25:39.556" v="104" actId="2056"/>
              <pc2:cmMkLst xmlns:pc2="http://schemas.microsoft.com/office/powerpoint/2019/9/main/command">
                <pc:docMk/>
                <pc:sldMk cId="2193572778" sldId="346"/>
                <pc2:cmMk id="{40656892-BE8C-4CDF-AED0-5FE79EDFB584}"/>
              </pc2:cmMkLst>
            </pc226:cmChg>
            <pc226:cmChg xmlns:pc226="http://schemas.microsoft.com/office/powerpoint/2022/06/main/command" chg="mod">
              <pc226:chgData name="Gajendra MS" userId="2fac9be5-0aaf-4a4e-81e3-665d10c1ffa5" providerId="ADAL" clId="{5D401ACA-AF7A-4E97-BA99-BCAD58F12AEA}" dt="2023-12-12T11:20:48.070" v="95" actId="2056"/>
              <pc2:cmMkLst xmlns:pc2="http://schemas.microsoft.com/office/powerpoint/2019/9/main/command">
                <pc:docMk/>
                <pc:sldMk cId="2193572778" sldId="346"/>
                <pc2:cmMk id="{4BE9ACF8-F19D-431F-AA3B-3EBBBCE64BB2}"/>
              </pc2:cmMkLst>
            </pc226:cmChg>
          </p:ext>
        </pc:extLst>
      </pc:sldChg>
      <pc:sldChg chg="addSp delSp modSp mod modCm">
        <pc:chgData name="Gajendra MS" userId="2fac9be5-0aaf-4a4e-81e3-665d10c1ffa5" providerId="ADAL" clId="{5D401ACA-AF7A-4E97-BA99-BCAD58F12AEA}" dt="2023-12-12T10:56:56.959" v="90" actId="1076"/>
        <pc:sldMkLst>
          <pc:docMk/>
          <pc:sldMk cId="1684057946" sldId="348"/>
        </pc:sldMkLst>
        <pc:picChg chg="del">
          <ac:chgData name="Gajendra MS" userId="2fac9be5-0aaf-4a4e-81e3-665d10c1ffa5" providerId="ADAL" clId="{5D401ACA-AF7A-4E97-BA99-BCAD58F12AEA}" dt="2023-12-12T10:56:50.678" v="86" actId="478"/>
          <ac:picMkLst>
            <pc:docMk/>
            <pc:sldMk cId="1684057946" sldId="348"/>
            <ac:picMk id="19" creationId="{59F24557-381E-369C-698D-453478DFCD6D}"/>
          </ac:picMkLst>
        </pc:picChg>
        <pc:picChg chg="add mod">
          <ac:chgData name="Gajendra MS" userId="2fac9be5-0aaf-4a4e-81e3-665d10c1ffa5" providerId="ADAL" clId="{5D401ACA-AF7A-4E97-BA99-BCAD58F12AEA}" dt="2023-12-12T10:56:56.959" v="90" actId="1076"/>
          <ac:picMkLst>
            <pc:docMk/>
            <pc:sldMk cId="1684057946" sldId="348"/>
            <ac:picMk id="20" creationId="{85232F37-B966-027A-673B-3C81955623F1}"/>
          </ac:picMkLst>
        </pc:picChg>
        <pc:extLst>
          <p:ext xmlns:p="http://schemas.openxmlformats.org/presentationml/2006/main" uri="{D6D511B9-2390-475A-947B-AFAB55BFBCF1}">
            <pc226:cmChg xmlns:pc226="http://schemas.microsoft.com/office/powerpoint/2022/06/main/command" chg="mod">
              <pc226:chgData name="Gajendra MS" userId="2fac9be5-0aaf-4a4e-81e3-665d10c1ffa5" providerId="ADAL" clId="{5D401ACA-AF7A-4E97-BA99-BCAD58F12AEA}" dt="2023-12-12T10:56:50.678" v="87" actId="2056"/>
              <pc2:cmMkLst xmlns:pc2="http://schemas.microsoft.com/office/powerpoint/2019/9/main/command">
                <pc:docMk/>
                <pc:sldMk cId="1684057946" sldId="348"/>
                <pc2:cmMk id="{2CEC5FB8-8AD4-4077-B284-934CBBA62B5A}"/>
              </pc2:cmMkLst>
            </pc226:cmChg>
            <pc226:cmChg xmlns:pc226="http://schemas.microsoft.com/office/powerpoint/2022/06/main/command" chg="mod">
              <pc226:chgData name="Gajendra MS" userId="2fac9be5-0aaf-4a4e-81e3-665d10c1ffa5" providerId="ADAL" clId="{5D401ACA-AF7A-4E97-BA99-BCAD58F12AEA}" dt="2023-12-12T10:28:31.038" v="57" actId="2056"/>
              <pc2:cmMkLst xmlns:pc2="http://schemas.microsoft.com/office/powerpoint/2019/9/main/command">
                <pc:docMk/>
                <pc:sldMk cId="1684057946" sldId="348"/>
                <pc2:cmMk id="{31A213E0-849C-44CE-9EA2-85EFF3116821}"/>
              </pc2:cmMkLst>
            </pc226:cmChg>
          </p:ext>
        </pc:extLst>
      </pc:sldChg>
      <pc:sldChg chg="addSp delSp modSp mod modCm">
        <pc:chgData name="Gajendra MS" userId="2fac9be5-0aaf-4a4e-81e3-665d10c1ffa5" providerId="ADAL" clId="{5D401ACA-AF7A-4E97-BA99-BCAD58F12AEA}" dt="2023-12-12T11:30:01.088" v="116"/>
        <pc:sldMkLst>
          <pc:docMk/>
          <pc:sldMk cId="676488018" sldId="354"/>
        </pc:sldMkLst>
        <pc:picChg chg="del">
          <ac:chgData name="Gajendra MS" userId="2fac9be5-0aaf-4a4e-81e3-665d10c1ffa5" providerId="ADAL" clId="{5D401ACA-AF7A-4E97-BA99-BCAD58F12AEA}" dt="2023-12-12T11:25:47.156" v="108" actId="478"/>
          <ac:picMkLst>
            <pc:docMk/>
            <pc:sldMk cId="676488018" sldId="354"/>
            <ac:picMk id="5" creationId="{D998596B-3841-AA98-17A3-0C15937A091E}"/>
          </ac:picMkLst>
        </pc:picChg>
        <pc:picChg chg="add del mod">
          <ac:chgData name="Gajendra MS" userId="2fac9be5-0aaf-4a4e-81e3-665d10c1ffa5" providerId="ADAL" clId="{5D401ACA-AF7A-4E97-BA99-BCAD58F12AEA}" dt="2023-12-12T11:30:00.588" v="115" actId="478"/>
          <ac:picMkLst>
            <pc:docMk/>
            <pc:sldMk cId="676488018" sldId="354"/>
            <ac:picMk id="6" creationId="{148ED012-987E-D9D0-B922-48B3D6635F49}"/>
          </ac:picMkLst>
        </pc:picChg>
        <pc:picChg chg="add mod">
          <ac:chgData name="Gajendra MS" userId="2fac9be5-0aaf-4a4e-81e3-665d10c1ffa5" providerId="ADAL" clId="{5D401ACA-AF7A-4E97-BA99-BCAD58F12AEA}" dt="2023-12-12T11:30:01.088" v="116"/>
          <ac:picMkLst>
            <pc:docMk/>
            <pc:sldMk cId="676488018" sldId="354"/>
            <ac:picMk id="7" creationId="{C3D8DC4B-95E1-A25A-F9B2-739B16C80D18}"/>
          </ac:picMkLst>
        </pc:picChg>
        <pc:extLst>
          <p:ext xmlns:p="http://schemas.openxmlformats.org/presentationml/2006/main" uri="{D6D511B9-2390-475A-947B-AFAB55BFBCF1}">
            <pc226:cmChg xmlns:pc226="http://schemas.microsoft.com/office/powerpoint/2022/06/main/command" chg="mod">
              <pc226:chgData name="Gajendra MS" userId="2fac9be5-0aaf-4a4e-81e3-665d10c1ffa5" providerId="ADAL" clId="{5D401ACA-AF7A-4E97-BA99-BCAD58F12AEA}" dt="2023-12-12T11:25:47.156" v="109" actId="2056"/>
              <pc2:cmMkLst xmlns:pc2="http://schemas.microsoft.com/office/powerpoint/2019/9/main/command">
                <pc:docMk/>
                <pc:sldMk cId="676488018" sldId="354"/>
                <pc2:cmMk id="{6D73803D-F386-461E-977E-4CFA00A64EF2}"/>
              </pc2:cmMkLst>
            </pc226:cmChg>
          </p:ext>
        </pc:extLst>
      </pc:sldChg>
      <pc:sldChg chg="addSp delSp modSp mod modCm">
        <pc:chgData name="Gajendra MS" userId="2fac9be5-0aaf-4a4e-81e3-665d10c1ffa5" providerId="ADAL" clId="{5D401ACA-AF7A-4E97-BA99-BCAD58F12AEA}" dt="2023-12-12T10:55:06.324" v="81" actId="1076"/>
        <pc:sldMkLst>
          <pc:docMk/>
          <pc:sldMk cId="1732957798" sldId="355"/>
        </pc:sldMkLst>
        <pc:spChg chg="mod">
          <ac:chgData name="Gajendra MS" userId="2fac9be5-0aaf-4a4e-81e3-665d10c1ffa5" providerId="ADAL" clId="{5D401ACA-AF7A-4E97-BA99-BCAD58F12AEA}" dt="2023-12-12T10:55:03.900" v="80" actId="1076"/>
          <ac:spMkLst>
            <pc:docMk/>
            <pc:sldMk cId="1732957798" sldId="355"/>
            <ac:spMk id="8" creationId="{60FACC5C-5BA3-D684-C312-78BD1D4D7549}"/>
          </ac:spMkLst>
        </pc:spChg>
        <pc:spChg chg="mod">
          <ac:chgData name="Gajendra MS" userId="2fac9be5-0aaf-4a4e-81e3-665d10c1ffa5" providerId="ADAL" clId="{5D401ACA-AF7A-4E97-BA99-BCAD58F12AEA}" dt="2023-12-12T10:55:03.900" v="80" actId="1076"/>
          <ac:spMkLst>
            <pc:docMk/>
            <pc:sldMk cId="1732957798" sldId="355"/>
            <ac:spMk id="11" creationId="{7CF7CC92-8E2D-FFA9-9C4D-790FEDBE590C}"/>
          </ac:spMkLst>
        </pc:spChg>
        <pc:spChg chg="mod">
          <ac:chgData name="Gajendra MS" userId="2fac9be5-0aaf-4a4e-81e3-665d10c1ffa5" providerId="ADAL" clId="{5D401ACA-AF7A-4E97-BA99-BCAD58F12AEA}" dt="2023-12-12T10:55:03.900" v="80" actId="1076"/>
          <ac:spMkLst>
            <pc:docMk/>
            <pc:sldMk cId="1732957798" sldId="355"/>
            <ac:spMk id="12" creationId="{514A7146-D240-BB36-436F-6C9A80094610}"/>
          </ac:spMkLst>
        </pc:spChg>
        <pc:spChg chg="mod">
          <ac:chgData name="Gajendra MS" userId="2fac9be5-0aaf-4a4e-81e3-665d10c1ffa5" providerId="ADAL" clId="{5D401ACA-AF7A-4E97-BA99-BCAD58F12AEA}" dt="2023-12-12T10:55:03.900" v="80" actId="1076"/>
          <ac:spMkLst>
            <pc:docMk/>
            <pc:sldMk cId="1732957798" sldId="355"/>
            <ac:spMk id="13" creationId="{55B9FE58-75C4-6644-4D06-788C949D48FE}"/>
          </ac:spMkLst>
        </pc:spChg>
        <pc:spChg chg="mod">
          <ac:chgData name="Gajendra MS" userId="2fac9be5-0aaf-4a4e-81e3-665d10c1ffa5" providerId="ADAL" clId="{5D401ACA-AF7A-4E97-BA99-BCAD58F12AEA}" dt="2023-12-12T10:55:03.900" v="80" actId="1076"/>
          <ac:spMkLst>
            <pc:docMk/>
            <pc:sldMk cId="1732957798" sldId="355"/>
            <ac:spMk id="14" creationId="{F044F341-AD8D-3E12-262C-CFDAFE0D0339}"/>
          </ac:spMkLst>
        </pc:spChg>
        <pc:spChg chg="mod">
          <ac:chgData name="Gajendra MS" userId="2fac9be5-0aaf-4a4e-81e3-665d10c1ffa5" providerId="ADAL" clId="{5D401ACA-AF7A-4E97-BA99-BCAD58F12AEA}" dt="2023-12-12T10:55:03.900" v="80" actId="1076"/>
          <ac:spMkLst>
            <pc:docMk/>
            <pc:sldMk cId="1732957798" sldId="355"/>
            <ac:spMk id="15" creationId="{6241428C-463A-EEBC-294B-C2C2A4372EF9}"/>
          </ac:spMkLst>
        </pc:spChg>
        <pc:spChg chg="mod">
          <ac:chgData name="Gajendra MS" userId="2fac9be5-0aaf-4a4e-81e3-665d10c1ffa5" providerId="ADAL" clId="{5D401ACA-AF7A-4E97-BA99-BCAD58F12AEA}" dt="2023-12-12T10:55:03.900" v="80" actId="1076"/>
          <ac:spMkLst>
            <pc:docMk/>
            <pc:sldMk cId="1732957798" sldId="355"/>
            <ac:spMk id="31" creationId="{8E67214B-0325-CFA5-9A2E-A116A55AB3B5}"/>
          </ac:spMkLst>
        </pc:spChg>
        <pc:spChg chg="mod">
          <ac:chgData name="Gajendra MS" userId="2fac9be5-0aaf-4a4e-81e3-665d10c1ffa5" providerId="ADAL" clId="{5D401ACA-AF7A-4E97-BA99-BCAD58F12AEA}" dt="2023-12-12T10:55:03.900" v="80" actId="1076"/>
          <ac:spMkLst>
            <pc:docMk/>
            <pc:sldMk cId="1732957798" sldId="355"/>
            <ac:spMk id="33" creationId="{52FC492B-58F3-D554-04EE-8769CB8716D0}"/>
          </ac:spMkLst>
        </pc:spChg>
        <pc:spChg chg="mod">
          <ac:chgData name="Gajendra MS" userId="2fac9be5-0aaf-4a4e-81e3-665d10c1ffa5" providerId="ADAL" clId="{5D401ACA-AF7A-4E97-BA99-BCAD58F12AEA}" dt="2023-12-12T10:55:03.900" v="80" actId="1076"/>
          <ac:spMkLst>
            <pc:docMk/>
            <pc:sldMk cId="1732957798" sldId="355"/>
            <ac:spMk id="35" creationId="{DD900116-CAB8-D900-B9A0-890302628510}"/>
          </ac:spMkLst>
        </pc:spChg>
        <pc:spChg chg="mod">
          <ac:chgData name="Gajendra MS" userId="2fac9be5-0aaf-4a4e-81e3-665d10c1ffa5" providerId="ADAL" clId="{5D401ACA-AF7A-4E97-BA99-BCAD58F12AEA}" dt="2023-12-12T10:55:03.900" v="80" actId="1076"/>
          <ac:spMkLst>
            <pc:docMk/>
            <pc:sldMk cId="1732957798" sldId="355"/>
            <ac:spMk id="37" creationId="{67C5810D-88D1-E861-DE7B-6A8399348714}"/>
          </ac:spMkLst>
        </pc:spChg>
        <pc:spChg chg="mod">
          <ac:chgData name="Gajendra MS" userId="2fac9be5-0aaf-4a4e-81e3-665d10c1ffa5" providerId="ADAL" clId="{5D401ACA-AF7A-4E97-BA99-BCAD58F12AEA}" dt="2023-12-12T10:55:03.900" v="80" actId="1076"/>
          <ac:spMkLst>
            <pc:docMk/>
            <pc:sldMk cId="1732957798" sldId="355"/>
            <ac:spMk id="39" creationId="{43BC8E0A-9A82-273F-A601-8C642D3E0CBA}"/>
          </ac:spMkLst>
        </pc:spChg>
        <pc:spChg chg="mod">
          <ac:chgData name="Gajendra MS" userId="2fac9be5-0aaf-4a4e-81e3-665d10c1ffa5" providerId="ADAL" clId="{5D401ACA-AF7A-4E97-BA99-BCAD58F12AEA}" dt="2023-12-12T10:55:03.900" v="80" actId="1076"/>
          <ac:spMkLst>
            <pc:docMk/>
            <pc:sldMk cId="1732957798" sldId="355"/>
            <ac:spMk id="41" creationId="{61D59E59-34ED-55B3-F22C-E9DD8FCD272C}"/>
          </ac:spMkLst>
        </pc:spChg>
        <pc:picChg chg="add del">
          <ac:chgData name="Gajendra MS" userId="2fac9be5-0aaf-4a4e-81e3-665d10c1ffa5" providerId="ADAL" clId="{5D401ACA-AF7A-4E97-BA99-BCAD58F12AEA}" dt="2023-12-12T10:54:43.364" v="70" actId="478"/>
          <ac:picMkLst>
            <pc:docMk/>
            <pc:sldMk cId="1732957798" sldId="355"/>
            <ac:picMk id="6" creationId="{B5E861E9-0C4F-3296-9BE1-A725BE7E5FC4}"/>
          </ac:picMkLst>
        </pc:picChg>
        <pc:picChg chg="add del mod">
          <ac:chgData name="Gajendra MS" userId="2fac9be5-0aaf-4a4e-81e3-665d10c1ffa5" providerId="ADAL" clId="{5D401ACA-AF7A-4E97-BA99-BCAD58F12AEA}" dt="2023-12-12T10:54:37.428" v="68" actId="22"/>
          <ac:picMkLst>
            <pc:docMk/>
            <pc:sldMk cId="1732957798" sldId="355"/>
            <ac:picMk id="7" creationId="{2B426A4D-0186-2814-13E6-E9B8D156F0ED}"/>
          </ac:picMkLst>
        </pc:picChg>
        <pc:picChg chg="add mod">
          <ac:chgData name="Gajendra MS" userId="2fac9be5-0aaf-4a4e-81e3-665d10c1ffa5" providerId="ADAL" clId="{5D401ACA-AF7A-4E97-BA99-BCAD58F12AEA}" dt="2023-12-12T10:55:06.324" v="81" actId="1076"/>
          <ac:picMkLst>
            <pc:docMk/>
            <pc:sldMk cId="1732957798" sldId="355"/>
            <ac:picMk id="16" creationId="{5E9350DE-5D80-3E44-47A1-A314BF3A3E72}"/>
          </ac:picMkLst>
        </pc:picChg>
        <pc:extLst>
          <p:ext xmlns:p="http://schemas.openxmlformats.org/presentationml/2006/main" uri="{D6D511B9-2390-475A-947B-AFAB55BFBCF1}">
            <pc226:cmChg xmlns:pc226="http://schemas.microsoft.com/office/powerpoint/2022/06/main/command" chg="mod">
              <pc226:chgData name="Gajendra MS" userId="2fac9be5-0aaf-4a4e-81e3-665d10c1ffa5" providerId="ADAL" clId="{5D401ACA-AF7A-4E97-BA99-BCAD58F12AEA}" dt="2023-12-12T10:54:43.365" v="71" actId="2056"/>
              <pc2:cmMkLst xmlns:pc2="http://schemas.microsoft.com/office/powerpoint/2019/9/main/command">
                <pc:docMk/>
                <pc:sldMk cId="1732957798" sldId="355"/>
                <pc2:cmMk id="{78472D70-56E4-4D12-8D60-45B9FC135952}"/>
              </pc2:cmMkLst>
            </pc226:cmChg>
          </p:ext>
        </pc:extLst>
      </pc:sldChg>
      <pc:sldChg chg="addSp delSp modSp mod modCm">
        <pc:chgData name="Gajendra MS" userId="2fac9be5-0aaf-4a4e-81e3-665d10c1ffa5" providerId="ADAL" clId="{5D401ACA-AF7A-4E97-BA99-BCAD58F12AEA}" dt="2023-12-12T10:55:22.835" v="85" actId="1076"/>
        <pc:sldMkLst>
          <pc:docMk/>
          <pc:sldMk cId="619744871" sldId="356"/>
        </pc:sldMkLst>
        <pc:picChg chg="del">
          <ac:chgData name="Gajendra MS" userId="2fac9be5-0aaf-4a4e-81e3-665d10c1ffa5" providerId="ADAL" clId="{5D401ACA-AF7A-4E97-BA99-BCAD58F12AEA}" dt="2023-12-12T10:55:19.667" v="82" actId="478"/>
          <ac:picMkLst>
            <pc:docMk/>
            <pc:sldMk cId="619744871" sldId="356"/>
            <ac:picMk id="2" creationId="{5B4C29B5-CB9C-C086-E31A-BDB5936CE756}"/>
          </ac:picMkLst>
        </pc:picChg>
        <pc:picChg chg="add mod">
          <ac:chgData name="Gajendra MS" userId="2fac9be5-0aaf-4a4e-81e3-665d10c1ffa5" providerId="ADAL" clId="{5D401ACA-AF7A-4E97-BA99-BCAD58F12AEA}" dt="2023-12-12T10:55:22.835" v="85" actId="1076"/>
          <ac:picMkLst>
            <pc:docMk/>
            <pc:sldMk cId="619744871" sldId="356"/>
            <ac:picMk id="5" creationId="{78F6D9FC-BF63-1E40-A92E-8C6BD69E5D6E}"/>
          </ac:picMkLst>
        </pc:picChg>
        <pc:extLst>
          <p:ext xmlns:p="http://schemas.openxmlformats.org/presentationml/2006/main" uri="{D6D511B9-2390-475A-947B-AFAB55BFBCF1}">
            <pc226:cmChg xmlns:pc226="http://schemas.microsoft.com/office/powerpoint/2022/06/main/command" chg="mod">
              <pc226:chgData name="Gajendra MS" userId="2fac9be5-0aaf-4a4e-81e3-665d10c1ffa5" providerId="ADAL" clId="{5D401ACA-AF7A-4E97-BA99-BCAD58F12AEA}" dt="2023-12-12T10:21:21.682" v="56" actId="2056"/>
              <pc2:cmMkLst xmlns:pc2="http://schemas.microsoft.com/office/powerpoint/2019/9/main/command">
                <pc:docMk/>
                <pc:sldMk cId="619744871" sldId="356"/>
                <pc2:cmMk id="{2FA31E22-9A78-4E04-B444-BD44736B8BB1}"/>
              </pc2:cmMkLst>
            </pc226:cmChg>
            <pc226:cmChg xmlns:pc226="http://schemas.microsoft.com/office/powerpoint/2022/06/main/command" chg="mod">
              <pc226:chgData name="Gajendra MS" userId="2fac9be5-0aaf-4a4e-81e3-665d10c1ffa5" providerId="ADAL" clId="{5D401ACA-AF7A-4E97-BA99-BCAD58F12AEA}" dt="2023-12-12T10:55:19.668" v="83" actId="2056"/>
              <pc2:cmMkLst xmlns:pc2="http://schemas.microsoft.com/office/powerpoint/2019/9/main/command">
                <pc:docMk/>
                <pc:sldMk cId="619744871" sldId="356"/>
                <pc2:cmMk id="{84B366AE-41E4-42B5-AA00-81EED3B31513}"/>
              </pc2:cmMkLst>
            </pc226:cmChg>
          </p:ext>
        </pc:extLst>
      </pc:sldChg>
      <pc:sldChg chg="addSp delSp modSp mod modCm">
        <pc:chgData name="Gajendra MS" userId="2fac9be5-0aaf-4a4e-81e3-665d10c1ffa5" providerId="ADAL" clId="{5D401ACA-AF7A-4E97-BA99-BCAD58F12AEA}" dt="2023-12-12T10:57:03.855" v="94" actId="1076"/>
        <pc:sldMkLst>
          <pc:docMk/>
          <pc:sldMk cId="561071213" sldId="357"/>
        </pc:sldMkLst>
        <pc:picChg chg="del">
          <ac:chgData name="Gajendra MS" userId="2fac9be5-0aaf-4a4e-81e3-665d10c1ffa5" providerId="ADAL" clId="{5D401ACA-AF7A-4E97-BA99-BCAD58F12AEA}" dt="2023-12-12T10:57:01.175" v="91" actId="478"/>
          <ac:picMkLst>
            <pc:docMk/>
            <pc:sldMk cId="561071213" sldId="357"/>
            <ac:picMk id="2" creationId="{4260F8D3-9AE7-2796-3FA6-9A475730AD4E}"/>
          </ac:picMkLst>
        </pc:picChg>
        <pc:picChg chg="add mod">
          <ac:chgData name="Gajendra MS" userId="2fac9be5-0aaf-4a4e-81e3-665d10c1ffa5" providerId="ADAL" clId="{5D401ACA-AF7A-4E97-BA99-BCAD58F12AEA}" dt="2023-12-12T10:57:03.855" v="94" actId="1076"/>
          <ac:picMkLst>
            <pc:docMk/>
            <pc:sldMk cId="561071213" sldId="357"/>
            <ac:picMk id="6" creationId="{DB064D16-9A76-1DF4-A48F-68AD6E04A164}"/>
          </ac:picMkLst>
        </pc:picChg>
        <pc:extLst>
          <p:ext xmlns:p="http://schemas.openxmlformats.org/presentationml/2006/main" uri="{D6D511B9-2390-475A-947B-AFAB55BFBCF1}">
            <pc226:cmChg xmlns:pc226="http://schemas.microsoft.com/office/powerpoint/2022/06/main/command" chg="mod">
              <pc226:chgData name="Gajendra MS" userId="2fac9be5-0aaf-4a4e-81e3-665d10c1ffa5" providerId="ADAL" clId="{5D401ACA-AF7A-4E97-BA99-BCAD58F12AEA}" dt="2023-12-12T10:29:23.425" v="58" actId="2056"/>
              <pc2:cmMkLst xmlns:pc2="http://schemas.microsoft.com/office/powerpoint/2019/9/main/command">
                <pc:docMk/>
                <pc:sldMk cId="561071213" sldId="357"/>
                <pc2:cmMk id="{5102CC3A-57BA-424D-8238-59E1081A2BD8}"/>
              </pc2:cmMkLst>
            </pc226:cmChg>
            <pc226:cmChg xmlns:pc226="http://schemas.microsoft.com/office/powerpoint/2022/06/main/command" chg="mod">
              <pc226:chgData name="Gajendra MS" userId="2fac9be5-0aaf-4a4e-81e3-665d10c1ffa5" providerId="ADAL" clId="{5D401ACA-AF7A-4E97-BA99-BCAD58F12AEA}" dt="2023-12-12T10:57:01.176" v="92" actId="2056"/>
              <pc2:cmMkLst xmlns:pc2="http://schemas.microsoft.com/office/powerpoint/2019/9/main/command">
                <pc:docMk/>
                <pc:sldMk cId="561071213" sldId="357"/>
                <pc2:cmMk id="{0837DEA1-5215-4C3D-9245-FDFD7E58ED90}"/>
              </pc2:cmMkLst>
            </pc226:cmChg>
          </p:ext>
        </pc:extLst>
      </pc:sldChg>
      <pc:sldChg chg="addSp delSp modSp mod modCm">
        <pc:chgData name="Gajendra MS" userId="2fac9be5-0aaf-4a4e-81e3-665d10c1ffa5" providerId="ADAL" clId="{5D401ACA-AF7A-4E97-BA99-BCAD58F12AEA}" dt="2023-12-12T10:07:20.045" v="9"/>
        <pc:sldMkLst>
          <pc:docMk/>
          <pc:sldMk cId="2331463687" sldId="358"/>
        </pc:sldMkLst>
        <pc:picChg chg="add mod">
          <ac:chgData name="Gajendra MS" userId="2fac9be5-0aaf-4a4e-81e3-665d10c1ffa5" providerId="ADAL" clId="{5D401ACA-AF7A-4E97-BA99-BCAD58F12AEA}" dt="2023-12-12T10:07:20.045" v="9"/>
          <ac:picMkLst>
            <pc:docMk/>
            <pc:sldMk cId="2331463687" sldId="358"/>
            <ac:picMk id="2" creationId="{233A0216-9C11-3BCB-B5E4-EFE07553DE69}"/>
          </ac:picMkLst>
        </pc:picChg>
        <pc:picChg chg="del">
          <ac:chgData name="Gajendra MS" userId="2fac9be5-0aaf-4a4e-81e3-665d10c1ffa5" providerId="ADAL" clId="{5D401ACA-AF7A-4E97-BA99-BCAD58F12AEA}" dt="2023-12-12T10:07:19.033" v="7" actId="478"/>
          <ac:picMkLst>
            <pc:docMk/>
            <pc:sldMk cId="2331463687" sldId="358"/>
            <ac:picMk id="9" creationId="{2D44586D-7A63-DE3A-B22C-649E17E3F8F7}"/>
          </ac:picMkLst>
        </pc:picChg>
        <pc:extLst>
          <p:ext xmlns:p="http://schemas.openxmlformats.org/presentationml/2006/main" uri="{D6D511B9-2390-475A-947B-AFAB55BFBCF1}">
            <pc226:cmChg xmlns:pc226="http://schemas.microsoft.com/office/powerpoint/2022/06/main/command" chg="mod">
              <pc226:chgData name="Gajendra MS" userId="2fac9be5-0aaf-4a4e-81e3-665d10c1ffa5" providerId="ADAL" clId="{5D401ACA-AF7A-4E97-BA99-BCAD58F12AEA}" dt="2023-12-12T10:07:19.033" v="8" actId="2056"/>
              <pc2:cmMkLst xmlns:pc2="http://schemas.microsoft.com/office/powerpoint/2019/9/main/command">
                <pc:docMk/>
                <pc:sldMk cId="2331463687" sldId="358"/>
                <pc2:cmMk id="{6892D11D-08A1-4B6F-AB62-8A1DD45E545B}"/>
              </pc2:cmMkLst>
            </pc226:cmChg>
          </p:ext>
        </pc:extLst>
      </pc:sldChg>
      <pc:sldChg chg="addSp delSp modSp mod modCm">
        <pc:chgData name="Gajendra MS" userId="2fac9be5-0aaf-4a4e-81e3-665d10c1ffa5" providerId="ADAL" clId="{5D401ACA-AF7A-4E97-BA99-BCAD58F12AEA}" dt="2023-12-12T10:07:15.857" v="6" actId="1076"/>
        <pc:sldMkLst>
          <pc:docMk/>
          <pc:sldMk cId="285971581" sldId="359"/>
        </pc:sldMkLst>
        <pc:picChg chg="del">
          <ac:chgData name="Gajendra MS" userId="2fac9be5-0aaf-4a4e-81e3-665d10c1ffa5" providerId="ADAL" clId="{5D401ACA-AF7A-4E97-BA99-BCAD58F12AEA}" dt="2023-12-12T10:07:09.721" v="2" actId="478"/>
          <ac:picMkLst>
            <pc:docMk/>
            <pc:sldMk cId="285971581" sldId="359"/>
            <ac:picMk id="2" creationId="{4885DBAE-3E87-095E-A670-BCEFCD703B7B}"/>
          </ac:picMkLst>
        </pc:picChg>
        <pc:picChg chg="add mod">
          <ac:chgData name="Gajendra MS" userId="2fac9be5-0aaf-4a4e-81e3-665d10c1ffa5" providerId="ADAL" clId="{5D401ACA-AF7A-4E97-BA99-BCAD58F12AEA}" dt="2023-12-12T10:07:15.857" v="6" actId="1076"/>
          <ac:picMkLst>
            <pc:docMk/>
            <pc:sldMk cId="285971581" sldId="359"/>
            <ac:picMk id="5" creationId="{5576D9F0-C2DF-3B90-DD08-13B24C80322A}"/>
          </ac:picMkLst>
        </pc:picChg>
        <pc:extLst>
          <p:ext xmlns:p="http://schemas.openxmlformats.org/presentationml/2006/main" uri="{D6D511B9-2390-475A-947B-AFAB55BFBCF1}">
            <pc226:cmChg xmlns:pc226="http://schemas.microsoft.com/office/powerpoint/2022/06/main/command" chg="mod">
              <pc226:chgData name="Gajendra MS" userId="2fac9be5-0aaf-4a4e-81e3-665d10c1ffa5" providerId="ADAL" clId="{5D401ACA-AF7A-4E97-BA99-BCAD58F12AEA}" dt="2023-12-12T10:07:09.722" v="3" actId="2056"/>
              <pc2:cmMkLst xmlns:pc2="http://schemas.microsoft.com/office/powerpoint/2019/9/main/command">
                <pc:docMk/>
                <pc:sldMk cId="285971581" sldId="359"/>
                <pc2:cmMk id="{41FB8BCF-D848-4ED7-BFEF-B3050BD590D7}"/>
              </pc2:cmMkLst>
            </pc226:cmChg>
          </p:ext>
        </pc:ext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81794-B535-4C48-BBE8-526578888544}" type="datetimeFigureOut">
              <a:rPr lang="en-US" smtClean="0"/>
              <a:t>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900C1-7326-4B4D-9C4E-22E7230B62CC}" type="slidenum">
              <a:rPr lang="en-US" smtClean="0"/>
              <a:t>‹#›</a:t>
            </a:fld>
            <a:endParaRPr lang="en-US"/>
          </a:p>
        </p:txBody>
      </p:sp>
    </p:spTree>
    <p:extLst>
      <p:ext uri="{BB962C8B-B14F-4D97-AF65-F5344CB8AC3E}">
        <p14:creationId xmlns:p14="http://schemas.microsoft.com/office/powerpoint/2010/main" val="373814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a:t>
            </a:fld>
            <a:endParaRPr lang="en-US"/>
          </a:p>
        </p:txBody>
      </p:sp>
    </p:spTree>
    <p:extLst>
      <p:ext uri="{BB962C8B-B14F-4D97-AF65-F5344CB8AC3E}">
        <p14:creationId xmlns:p14="http://schemas.microsoft.com/office/powerpoint/2010/main" val="3922261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pPr algn="l"/>
            <a:endParaRPr lang="en-US" sz="2800" b="0" i="0" dirty="0">
              <a:solidFill>
                <a:srgbClr val="FFFFFF"/>
              </a:solidFill>
              <a:effectLst/>
              <a:latin typeface="Times New Roman" panose="02020603050405020304" pitchFamily="18" charset="0"/>
            </a:endParaRPr>
          </a:p>
          <a:p>
            <a:pPr algn="l"/>
            <a:br>
              <a:rPr lang="en-US" b="0" i="0" dirty="0">
                <a:solidFill>
                  <a:srgbClr val="E3E3E3"/>
                </a:solidFill>
                <a:effectLst/>
                <a:latin typeface="Google Sans"/>
              </a:rPr>
            </a:br>
            <a:r>
              <a:rPr lang="en-US" b="0" i="0" dirty="0">
                <a:solidFill>
                  <a:srgbClr val="E3E3E3"/>
                </a:solidFill>
                <a:effectLst/>
                <a:latin typeface="Google Sans"/>
              </a:rPr>
              <a:t>Data Fetching with Higher-Order Components (HOCs)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3E3E3"/>
              </a:solidFill>
              <a:effectLst/>
              <a:latin typeface="Google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3E3E3"/>
                </a:solidFill>
                <a:effectLst/>
                <a:latin typeface="Google Sans"/>
              </a:rPr>
              <a:t>In React, data fetching refers to the process of acquiring data from external sources, like APIs or servers, and then using that data to populate your application's user interface. It's a crucial aspect of most dynamic React applications as it allows you to present rich and up-to-date information to your users.</a:t>
            </a:r>
          </a:p>
          <a:p>
            <a:pPr algn="l"/>
            <a:endParaRPr lang="en-US" b="0" i="0" dirty="0">
              <a:solidFill>
                <a:srgbClr val="E3E3E3"/>
              </a:solidFill>
              <a:effectLst/>
              <a:latin typeface="Google Sans"/>
            </a:endParaRPr>
          </a:p>
          <a:p>
            <a:pPr algn="l"/>
            <a:r>
              <a:rPr lang="en-US" b="0" i="0" dirty="0">
                <a:solidFill>
                  <a:srgbClr val="E3E3E3"/>
                </a:solidFill>
                <a:effectLst/>
                <a:latin typeface="Google Sans"/>
              </a:rPr>
              <a:t>Higher-Order Components (HOCs) are a powerful pattern in React for sharing logic between components. They take a component as input and return a new component that wraps the original, adding additional functionalities.</a:t>
            </a:r>
          </a:p>
          <a:p>
            <a:pPr algn="l"/>
            <a:br>
              <a:rPr lang="en-US" dirty="0"/>
            </a:br>
            <a:r>
              <a:rPr lang="en-IN" b="0" i="0" dirty="0">
                <a:solidFill>
                  <a:srgbClr val="E3E3E3"/>
                </a:solidFill>
                <a:effectLst/>
                <a:latin typeface="Google Sans"/>
              </a:rPr>
              <a:t>Benefits of using HOCs for data fetching:</a:t>
            </a:r>
          </a:p>
          <a:p>
            <a:pPr algn="l">
              <a:buFont typeface="Arial" panose="020B0604020202020204" pitchFamily="34" charset="0"/>
              <a:buChar char="•"/>
            </a:pPr>
            <a:r>
              <a:rPr lang="en-IN" b="0" i="0" dirty="0">
                <a:solidFill>
                  <a:srgbClr val="E3E3E3"/>
                </a:solidFill>
                <a:effectLst/>
                <a:latin typeface="Google Sans"/>
              </a:rPr>
              <a:t>Clean and organized code: Separates data fetching logic from UI components.</a:t>
            </a:r>
          </a:p>
          <a:p>
            <a:pPr algn="l">
              <a:buFont typeface="Arial" panose="020B0604020202020204" pitchFamily="34" charset="0"/>
              <a:buChar char="•"/>
            </a:pPr>
            <a:r>
              <a:rPr lang="en-IN" b="0" i="0" dirty="0">
                <a:solidFill>
                  <a:srgbClr val="E3E3E3"/>
                </a:solidFill>
                <a:effectLst/>
                <a:latin typeface="Google Sans"/>
              </a:rPr>
              <a:t>Code reusability: Share data fetching logic across different components.</a:t>
            </a:r>
          </a:p>
          <a:p>
            <a:pPr algn="l">
              <a:buFont typeface="Arial" panose="020B0604020202020204" pitchFamily="34" charset="0"/>
              <a:buChar char="•"/>
            </a:pPr>
            <a:r>
              <a:rPr lang="en-IN" b="0" i="0" dirty="0">
                <a:solidFill>
                  <a:srgbClr val="E3E3E3"/>
                </a:solidFill>
                <a:effectLst/>
                <a:latin typeface="Google Sans"/>
              </a:rPr>
              <a:t>Improved testability: Easier to test data fetching logic in isolation.</a:t>
            </a:r>
          </a:p>
          <a:p>
            <a:endParaRPr lang="en-IN" dirty="0"/>
          </a:p>
          <a:p>
            <a:pPr algn="l" rtl="0"/>
            <a:r>
              <a:rPr lang="en-US" b="0" i="0" dirty="0">
                <a:solidFill>
                  <a:srgbClr val="FFFFFF"/>
                </a:solidFill>
                <a:effectLst/>
                <a:latin typeface="Google Sans"/>
              </a:rPr>
              <a:t>HOC encapsulates data fetching logic, including API requests, loading states, and data storage. It wraps a component, adding data and functionality. The wrapped component then receives and renders data as props.</a:t>
            </a:r>
          </a:p>
          <a:p>
            <a:br>
              <a:rPr lang="en-US" b="0" i="0" dirty="0">
                <a:solidFill>
                  <a:srgbClr val="FFFFFF"/>
                </a:solidFill>
                <a:effectLst/>
                <a:latin typeface="Times New Roman" panose="02020603050405020304" pitchFamily="18" charset="0"/>
              </a:rPr>
            </a:b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20</a:t>
            </a:fld>
            <a:endParaRPr lang="en-US"/>
          </a:p>
        </p:txBody>
      </p:sp>
    </p:spTree>
    <p:extLst>
      <p:ext uri="{BB962C8B-B14F-4D97-AF65-F5344CB8AC3E}">
        <p14:creationId xmlns:p14="http://schemas.microsoft.com/office/powerpoint/2010/main" val="1272238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pPr algn="l"/>
            <a:endParaRPr lang="en-US" sz="2800" b="0" i="0" dirty="0">
              <a:solidFill>
                <a:srgbClr val="FFFFFF"/>
              </a:solidFill>
              <a:effectLst/>
              <a:latin typeface="Times New Roman" panose="02020603050405020304" pitchFamily="18" charset="0"/>
            </a:endParaRPr>
          </a:p>
          <a:p>
            <a:r>
              <a:rPr lang="en-US" sz="5400" b="1" dirty="0"/>
              <a:t>Implementing Data Fetching with HOCs in React</a:t>
            </a:r>
          </a:p>
          <a:p>
            <a:r>
              <a:rPr lang="en-US" sz="5400" dirty="0"/>
              <a:t>Here's how HOCs can be used for data fetching:</a:t>
            </a:r>
          </a:p>
          <a:p>
            <a:r>
              <a:rPr lang="en-US" sz="5400" b="1" dirty="0"/>
              <a:t>1. Create the HOC:</a:t>
            </a:r>
            <a:endParaRPr lang="en-US" sz="5400" dirty="0"/>
          </a:p>
          <a:p>
            <a:r>
              <a:rPr lang="en-US" sz="5400" dirty="0"/>
              <a:t>Define a function that takes a component and data fetching logic as arguments. This function should:</a:t>
            </a:r>
          </a:p>
          <a:p>
            <a:pPr>
              <a:buFont typeface="Arial" panose="020B0604020202020204" pitchFamily="34" charset="0"/>
              <a:buChar char="•"/>
            </a:pPr>
            <a:r>
              <a:rPr lang="en-US" sz="5400" b="1" dirty="0"/>
              <a:t>Perform data fetching:</a:t>
            </a:r>
            <a:r>
              <a:rPr lang="en-US" sz="5400" dirty="0"/>
              <a:t> Use libraries like axios or built-in fetch API to fetch data from an API or other source.</a:t>
            </a:r>
          </a:p>
          <a:p>
            <a:pPr>
              <a:buFont typeface="Arial" panose="020B0604020202020204" pitchFamily="34" charset="0"/>
              <a:buChar char="•"/>
            </a:pPr>
            <a:r>
              <a:rPr lang="en-US" sz="5400" b="1" dirty="0"/>
              <a:t>Manage loading state:</a:t>
            </a:r>
            <a:r>
              <a:rPr lang="en-US" sz="5400" dirty="0"/>
              <a:t> Show a loading indicator while the data is being fetched.</a:t>
            </a:r>
          </a:p>
          <a:p>
            <a:pPr>
              <a:buFont typeface="Arial" panose="020B0604020202020204" pitchFamily="34" charset="0"/>
              <a:buChar char="•"/>
            </a:pPr>
            <a:r>
              <a:rPr lang="en-US" sz="5400" b="1" dirty="0"/>
              <a:t>Pass data to the component:</a:t>
            </a:r>
            <a:r>
              <a:rPr lang="en-US" sz="5400" dirty="0"/>
              <a:t> Provide the fetched data as props to the wrapped component.</a:t>
            </a:r>
          </a:p>
          <a:p>
            <a:pPr>
              <a:buFont typeface="Arial" panose="020B0604020202020204" pitchFamily="34" charset="0"/>
              <a:buChar char="•"/>
            </a:pPr>
            <a:r>
              <a:rPr lang="en-US" sz="5400" b="1" dirty="0"/>
              <a:t>Render the component:</a:t>
            </a:r>
            <a:r>
              <a:rPr lang="en-US" sz="5400" dirty="0"/>
              <a:t> Render the wrapped component with the fetched data.</a:t>
            </a:r>
          </a:p>
          <a:p>
            <a:r>
              <a:rPr lang="en-US" sz="5400" b="1" dirty="0"/>
              <a:t>2. Wrap your components:</a:t>
            </a:r>
            <a:endParaRPr lang="en-US" sz="5400" dirty="0"/>
          </a:p>
          <a:p>
            <a:r>
              <a:rPr lang="en-US" sz="5400" dirty="0"/>
              <a:t>Use the HOC to wrap the components that require data to be fetched. This allows you to separate data fetching logic from the component's presentation layer.</a:t>
            </a:r>
          </a:p>
          <a:p>
            <a:r>
              <a:rPr lang="en-US" sz="5400" b="1" dirty="0"/>
              <a:t>3. Handle data updates and error handling:</a:t>
            </a:r>
            <a:endParaRPr lang="en-US" sz="5400" dirty="0"/>
          </a:p>
          <a:p>
            <a:r>
              <a:rPr lang="en-US" sz="5400" dirty="0"/>
              <a:t>Your HOC can also handle updates and errors:</a:t>
            </a:r>
          </a:p>
          <a:p>
            <a:pPr>
              <a:buFont typeface="Arial" panose="020B0604020202020204" pitchFamily="34" charset="0"/>
              <a:buChar char="•"/>
            </a:pPr>
            <a:r>
              <a:rPr lang="en-US" sz="5400" b="1" dirty="0"/>
              <a:t>Refetch data:</a:t>
            </a:r>
            <a:r>
              <a:rPr lang="en-US" sz="5400" dirty="0"/>
              <a:t> Implement logic to refetch data when specific events occur, like user interaction.</a:t>
            </a:r>
          </a:p>
          <a:p>
            <a:pPr>
              <a:buFont typeface="Arial" panose="020B0604020202020204" pitchFamily="34" charset="0"/>
              <a:buChar char="•"/>
            </a:pPr>
            <a:r>
              <a:rPr lang="en-US" sz="5400" b="1" dirty="0"/>
              <a:t>Error handling:</a:t>
            </a:r>
            <a:r>
              <a:rPr lang="en-US" sz="5400" dirty="0"/>
              <a:t> Display error messages and handle network issues gracefully.</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21</a:t>
            </a:fld>
            <a:endParaRPr lang="en-US"/>
          </a:p>
        </p:txBody>
      </p:sp>
    </p:spTree>
    <p:extLst>
      <p:ext uri="{BB962C8B-B14F-4D97-AF65-F5344CB8AC3E}">
        <p14:creationId xmlns:p14="http://schemas.microsoft.com/office/powerpoint/2010/main" val="81800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pPr algn="l"/>
            <a:endParaRPr lang="en-US" sz="2800" b="0" i="0" dirty="0">
              <a:solidFill>
                <a:srgbClr val="FFFFFF"/>
              </a:solidFill>
              <a:effectLst/>
              <a:latin typeface="Times New Roman" panose="02020603050405020304" pitchFamily="18" charset="0"/>
            </a:endParaRPr>
          </a:p>
          <a:p>
            <a:pPr rtl="0"/>
            <a:r>
              <a:rPr lang="en-US" sz="5400" b="0" dirty="0">
                <a:solidFill>
                  <a:srgbClr val="1F1F1F"/>
                </a:solidFill>
                <a:effectLst/>
                <a:latin typeface="Google Sans"/>
              </a:rPr>
              <a:t>Advanced HOC Techniques</a:t>
            </a:r>
          </a:p>
          <a:p>
            <a:pPr rtl="0"/>
            <a:r>
              <a:rPr lang="en-US" sz="5400" dirty="0">
                <a:solidFill>
                  <a:srgbClr val="1F1F1F"/>
                </a:solidFill>
                <a:effectLst/>
                <a:latin typeface="Google Sans"/>
              </a:rPr>
              <a:t>While basic HOCs are a powerful tool for code reuse and data fetching, advanced techniques can further enhance their functionality and address some of their limitations. Here are some advanced HOC techniques:</a:t>
            </a:r>
          </a:p>
          <a:p>
            <a:pPr rtl="0"/>
            <a:r>
              <a:rPr lang="en-US" sz="5400" b="0" dirty="0">
                <a:solidFill>
                  <a:srgbClr val="1F1F1F"/>
                </a:solidFill>
                <a:effectLst/>
                <a:latin typeface="Google Sans"/>
              </a:rPr>
              <a:t>1. Composition</a:t>
            </a:r>
            <a:r>
              <a:rPr lang="en-US" sz="5400" dirty="0">
                <a:solidFill>
                  <a:srgbClr val="1F1F1F"/>
                </a:solidFill>
                <a:effectLst/>
                <a:latin typeface="Google Sans"/>
              </a:rPr>
              <a:t>: Combine multiple HOCs to achieve complex functionality. Each HOC can handle a specific task, and their combined effect creates a more powerful component.</a:t>
            </a:r>
          </a:p>
          <a:p>
            <a:pPr rtl="0"/>
            <a:r>
              <a:rPr lang="en-US" sz="5400" b="0" dirty="0">
                <a:solidFill>
                  <a:srgbClr val="1F1F1F"/>
                </a:solidFill>
                <a:effectLst/>
                <a:latin typeface="Google Sans"/>
              </a:rPr>
              <a:t>2. Conditional HOCs</a:t>
            </a:r>
            <a:r>
              <a:rPr lang="en-US" sz="5400" dirty="0">
                <a:solidFill>
                  <a:srgbClr val="1F1F1F"/>
                </a:solidFill>
                <a:effectLst/>
                <a:latin typeface="Google Sans"/>
              </a:rPr>
              <a:t>: Use conditional logic to apply HOCs only to specific components or based on certain conditions. This helps to avoid unnecessary overhead and maintain code clarity.</a:t>
            </a:r>
          </a:p>
          <a:p>
            <a:pPr rtl="0"/>
            <a:r>
              <a:rPr lang="en-US" sz="5400" b="0" dirty="0">
                <a:solidFill>
                  <a:srgbClr val="1F1F1F"/>
                </a:solidFill>
                <a:effectLst/>
                <a:latin typeface="Google Sans"/>
              </a:rPr>
              <a:t>3. Hoisting</a:t>
            </a:r>
            <a:r>
              <a:rPr lang="en-US" sz="5400" dirty="0">
                <a:solidFill>
                  <a:srgbClr val="1F1F1F"/>
                </a:solidFill>
                <a:effectLst/>
                <a:latin typeface="Google Sans"/>
              </a:rPr>
              <a:t>: Extract shared logic from multiple HOCs into a separate function to reduce code duplication and improve maintainability.</a:t>
            </a:r>
          </a:p>
          <a:p>
            <a:pPr rtl="0"/>
            <a:r>
              <a:rPr lang="en-US" sz="5400" b="0" dirty="0">
                <a:solidFill>
                  <a:srgbClr val="1F1F1F"/>
                </a:solidFill>
                <a:effectLst/>
                <a:latin typeface="Google Sans"/>
              </a:rPr>
              <a:t>4. Higher-Order Renderers</a:t>
            </a:r>
            <a:r>
              <a:rPr lang="en-US" sz="5400" dirty="0">
                <a:solidFill>
                  <a:srgbClr val="1F1F1F"/>
                </a:solidFill>
                <a:effectLst/>
                <a:latin typeface="Google Sans"/>
              </a:rPr>
              <a:t>: Instead of returning a new component, the HOC can return a render function that receives props and returns the component to render. This offers more flexibility in handling different scenarios.</a:t>
            </a:r>
          </a:p>
          <a:p>
            <a:pPr rtl="0"/>
            <a:r>
              <a:rPr lang="en-US" sz="5400" b="0" dirty="0">
                <a:solidFill>
                  <a:srgbClr val="1F1F1F"/>
                </a:solidFill>
                <a:effectLst/>
                <a:latin typeface="Google Sans"/>
              </a:rPr>
              <a:t>5. Static HOCs</a:t>
            </a:r>
            <a:r>
              <a:rPr lang="en-US" sz="5400" dirty="0">
                <a:solidFill>
                  <a:srgbClr val="1F1F1F"/>
                </a:solidFill>
                <a:effectLst/>
                <a:latin typeface="Google Sans"/>
              </a:rPr>
              <a:t>: Use static methods in the HOC to pre-compute data or define static properties to improve performance and code clarity.</a:t>
            </a:r>
          </a:p>
          <a:p>
            <a:pPr rtl="0"/>
            <a:r>
              <a:rPr lang="en-US" sz="5400" b="0" dirty="0">
                <a:solidFill>
                  <a:srgbClr val="1F1F1F"/>
                </a:solidFill>
                <a:effectLst/>
                <a:latin typeface="Google Sans"/>
              </a:rPr>
              <a:t>6. Generic HOCs</a:t>
            </a:r>
            <a:r>
              <a:rPr lang="en-US" sz="5400" dirty="0">
                <a:solidFill>
                  <a:srgbClr val="1F1F1F"/>
                </a:solidFill>
                <a:effectLst/>
                <a:latin typeface="Google Sans"/>
              </a:rPr>
              <a:t>: Create generic HOCs that can accept any component as input and add specific functionalities. This promotes code reusability across diverse components.</a:t>
            </a:r>
          </a:p>
          <a:p>
            <a:pPr rtl="0"/>
            <a:r>
              <a:rPr lang="en-US" sz="5400" b="0" dirty="0">
                <a:solidFill>
                  <a:srgbClr val="1F1F1F"/>
                </a:solidFill>
                <a:effectLst/>
                <a:latin typeface="Google Sans"/>
              </a:rPr>
              <a:t>7. Hooks with HOCs</a:t>
            </a:r>
            <a:r>
              <a:rPr lang="en-US" sz="5400" dirty="0">
                <a:solidFill>
                  <a:srgbClr val="1F1F1F"/>
                </a:solidFill>
                <a:effectLst/>
                <a:latin typeface="Google Sans"/>
              </a:rPr>
              <a:t>: Combine HOCs with React hooks like useState and useEffect for more granular control over data fetching and component lifecycle.</a:t>
            </a:r>
          </a:p>
          <a:p>
            <a:pPr rtl="0"/>
            <a:r>
              <a:rPr lang="en-US" sz="5400" b="0" dirty="0">
                <a:solidFill>
                  <a:srgbClr val="1F1F1F"/>
                </a:solidFill>
                <a:effectLst/>
                <a:latin typeface="Google Sans"/>
              </a:rPr>
              <a:t>8. Dependency Injection</a:t>
            </a:r>
            <a:r>
              <a:rPr lang="en-US" sz="5400" dirty="0">
                <a:solidFill>
                  <a:srgbClr val="1F1F1F"/>
                </a:solidFill>
                <a:effectLst/>
                <a:latin typeface="Google Sans"/>
              </a:rPr>
              <a:t>: Inject dependencies into HOCs using libraries like react-di to improve modularity and testability.</a:t>
            </a:r>
          </a:p>
          <a:p>
            <a:pPr rtl="0"/>
            <a:r>
              <a:rPr lang="en-US" sz="5400" b="0" dirty="0">
                <a:solidFill>
                  <a:srgbClr val="1F1F1F"/>
                </a:solidFill>
                <a:effectLst/>
                <a:latin typeface="Google Sans"/>
              </a:rPr>
              <a:t>9. Error Handling</a:t>
            </a:r>
            <a:r>
              <a:rPr lang="en-US" sz="5400" dirty="0">
                <a:solidFill>
                  <a:srgbClr val="1F1F1F"/>
                </a:solidFill>
                <a:effectLst/>
                <a:latin typeface="Google Sans"/>
              </a:rPr>
              <a:t>: Implement robust error handling within HOCs to gracefully handle API failures and network errors.</a:t>
            </a:r>
          </a:p>
          <a:p>
            <a:pPr rtl="0"/>
            <a:r>
              <a:rPr lang="en-US" sz="5400" b="0" dirty="0">
                <a:solidFill>
                  <a:srgbClr val="1F1F1F"/>
                </a:solidFill>
                <a:effectLst/>
                <a:latin typeface="Google Sans"/>
              </a:rPr>
              <a:t>10. Code Splitting</a:t>
            </a:r>
            <a:r>
              <a:rPr lang="en-US" sz="5400" dirty="0">
                <a:solidFill>
                  <a:srgbClr val="1F1F1F"/>
                </a:solidFill>
                <a:effectLst/>
                <a:latin typeface="Google Sans"/>
              </a:rPr>
              <a:t>: Utilize code splitting techniques with HOCs to improve performance and reduce initial bundle size, especially for large applications.</a:t>
            </a:r>
          </a:p>
          <a:p>
            <a:pPr rtl="0"/>
            <a:r>
              <a:rPr lang="en-US" sz="5400" b="0" dirty="0">
                <a:solidFill>
                  <a:srgbClr val="1F1F1F"/>
                </a:solidFill>
                <a:effectLst/>
                <a:latin typeface="Google Sans"/>
              </a:rPr>
              <a:t>Benefits of Advanced HOC Techniques:</a:t>
            </a:r>
            <a:endParaRPr lang="en-US" sz="5400" dirty="0">
              <a:solidFill>
                <a:srgbClr val="1F1F1F"/>
              </a:solidFill>
              <a:effectLst/>
              <a:latin typeface="Google Sans"/>
            </a:endParaRPr>
          </a:p>
          <a:p>
            <a:pPr rtl="0">
              <a:buFont typeface="Arial" panose="020B0604020202020204" pitchFamily="34" charset="0"/>
              <a:buChar char="•"/>
            </a:pPr>
            <a:r>
              <a:rPr lang="en-US" sz="5400" dirty="0">
                <a:solidFill>
                  <a:srgbClr val="1F1F1F"/>
                </a:solidFill>
                <a:effectLst/>
                <a:latin typeface="Google Sans"/>
              </a:rPr>
              <a:t>Increased code reusability and maintainability</a:t>
            </a:r>
          </a:p>
          <a:p>
            <a:pPr rtl="0">
              <a:buFont typeface="Arial" panose="020B0604020202020204" pitchFamily="34" charset="0"/>
              <a:buChar char="•"/>
            </a:pPr>
            <a:r>
              <a:rPr lang="en-US" sz="5400" dirty="0">
                <a:solidFill>
                  <a:srgbClr val="1F1F1F"/>
                </a:solidFill>
                <a:effectLst/>
                <a:latin typeface="Google Sans"/>
              </a:rPr>
              <a:t>Improved performance and efficiency</a:t>
            </a:r>
          </a:p>
          <a:p>
            <a:pPr rtl="0">
              <a:buFont typeface="Arial" panose="020B0604020202020204" pitchFamily="34" charset="0"/>
              <a:buChar char="•"/>
            </a:pPr>
            <a:r>
              <a:rPr lang="en-US" sz="5400" dirty="0">
                <a:solidFill>
                  <a:srgbClr val="1F1F1F"/>
                </a:solidFill>
                <a:effectLst/>
                <a:latin typeface="Google Sans"/>
              </a:rPr>
              <a:t>More flexible and dynamic component behavior</a:t>
            </a:r>
          </a:p>
          <a:p>
            <a:pPr rtl="0">
              <a:buFont typeface="Arial" panose="020B0604020202020204" pitchFamily="34" charset="0"/>
              <a:buChar char="•"/>
            </a:pPr>
            <a:r>
              <a:rPr lang="en-US" sz="5400" dirty="0">
                <a:solidFill>
                  <a:srgbClr val="1F1F1F"/>
                </a:solidFill>
                <a:effectLst/>
                <a:latin typeface="Google Sans"/>
              </a:rPr>
              <a:t>Enhanced testability and error handling</a:t>
            </a:r>
          </a:p>
          <a:p>
            <a:pPr rtl="0"/>
            <a:r>
              <a:rPr lang="en-US" sz="5400" b="0" dirty="0">
                <a:solidFill>
                  <a:srgbClr val="1F1F1F"/>
                </a:solidFill>
                <a:effectLst/>
                <a:latin typeface="Google Sans"/>
              </a:rPr>
              <a:t>Challenges of Advanced HOC Techniques:</a:t>
            </a:r>
            <a:endParaRPr lang="en-US" sz="5400" dirty="0">
              <a:solidFill>
                <a:srgbClr val="1F1F1F"/>
              </a:solidFill>
              <a:effectLst/>
              <a:latin typeface="Google Sans"/>
            </a:endParaRPr>
          </a:p>
          <a:p>
            <a:pPr rtl="0">
              <a:buFont typeface="Arial" panose="020B0604020202020204" pitchFamily="34" charset="0"/>
              <a:buChar char="•"/>
            </a:pPr>
            <a:r>
              <a:rPr lang="en-US" sz="5400" dirty="0">
                <a:solidFill>
                  <a:srgbClr val="1F1F1F"/>
                </a:solidFill>
                <a:effectLst/>
                <a:latin typeface="Google Sans"/>
              </a:rPr>
              <a:t>Increased complexity and potential for nesting</a:t>
            </a:r>
          </a:p>
          <a:p>
            <a:pPr rtl="0">
              <a:buFont typeface="Arial" panose="020B0604020202020204" pitchFamily="34" charset="0"/>
              <a:buChar char="•"/>
            </a:pPr>
            <a:r>
              <a:rPr lang="en-US" sz="5400" dirty="0">
                <a:solidFill>
                  <a:srgbClr val="1F1F1F"/>
                </a:solidFill>
                <a:effectLst/>
                <a:latin typeface="Google Sans"/>
              </a:rPr>
              <a:t>Debugging can be more challenging</a:t>
            </a:r>
          </a:p>
          <a:p>
            <a:pPr rtl="0">
              <a:buFont typeface="Arial" panose="020B0604020202020204" pitchFamily="34" charset="0"/>
              <a:buChar char="•"/>
            </a:pPr>
            <a:r>
              <a:rPr lang="en-US" sz="5400" dirty="0">
                <a:solidFill>
                  <a:srgbClr val="1F1F1F"/>
                </a:solidFill>
                <a:effectLst/>
                <a:latin typeface="Google Sans"/>
              </a:rPr>
              <a:t>May not be necessary for every situation</a:t>
            </a:r>
          </a:p>
          <a:p>
            <a:pPr rtl="0"/>
            <a:r>
              <a:rPr lang="en-US" sz="5400" b="0" dirty="0">
                <a:solidFill>
                  <a:srgbClr val="1F1F1F"/>
                </a:solidFill>
                <a:effectLst/>
                <a:latin typeface="Google Sans"/>
              </a:rPr>
              <a:t>Conclusion:</a:t>
            </a:r>
            <a:endParaRPr lang="en-US" sz="5400" dirty="0">
              <a:solidFill>
                <a:srgbClr val="1F1F1F"/>
              </a:solidFill>
              <a:effectLst/>
              <a:latin typeface="Google Sans"/>
            </a:endParaRPr>
          </a:p>
          <a:p>
            <a:pPr rtl="0"/>
            <a:r>
              <a:rPr lang="en-US" sz="5400" dirty="0">
                <a:solidFill>
                  <a:srgbClr val="1F1F1F"/>
                </a:solidFill>
                <a:effectLst/>
                <a:latin typeface="Google Sans"/>
              </a:rPr>
              <a:t>Advanced HOC techniques offer powerful tools for building complex and robust React applications. However, it's crucial to understand the trade-offs and use them judiciously to avoid making your code overly complex.</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22</a:t>
            </a:fld>
            <a:endParaRPr lang="en-US"/>
          </a:p>
        </p:txBody>
      </p:sp>
    </p:spTree>
    <p:extLst>
      <p:ext uri="{BB962C8B-B14F-4D97-AF65-F5344CB8AC3E}">
        <p14:creationId xmlns:p14="http://schemas.microsoft.com/office/powerpoint/2010/main" val="1888484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pPr algn="l"/>
            <a:endParaRPr lang="en-US" sz="2800" b="0" i="0" dirty="0">
              <a:solidFill>
                <a:srgbClr val="FFFFFF"/>
              </a:solidFill>
              <a:effectLst/>
              <a:latin typeface="Times New Roman" panose="02020603050405020304" pitchFamily="18" charset="0"/>
            </a:endParaRPr>
          </a:p>
          <a:p>
            <a:pPr algn="l"/>
            <a:r>
              <a:rPr lang="en-US" b="0" i="0" dirty="0">
                <a:solidFill>
                  <a:srgbClr val="D1D5DB"/>
                </a:solidFill>
                <a:effectLst/>
                <a:latin typeface="Söhne"/>
              </a:rPr>
              <a:t>Complex problems in React generally refer to challenges or difficulties that developers may face when working on more intricate or sophisticated aspects of a React application. These challenges can arise due to the nature of building large-scale or feature-rich applications. Here are some common examples of complex problems in React:</a:t>
            </a:r>
          </a:p>
          <a:p>
            <a:pPr algn="l">
              <a:buFont typeface="+mj-lt"/>
              <a:buAutoNum type="arabicPeriod"/>
            </a:pPr>
            <a:r>
              <a:rPr lang="en-US" b="1" i="0" dirty="0">
                <a:solidFill>
                  <a:srgbClr val="D1D5DB"/>
                </a:solidFill>
                <a:effectLst/>
                <a:latin typeface="Söhne"/>
              </a:rPr>
              <a:t>Prop Drilling:</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Passing data through multiple layers of components can become cumbersome, leading to prop drilling. This can make the code harder to maintain and understand.</a:t>
            </a:r>
          </a:p>
          <a:p>
            <a:pPr algn="l">
              <a:buFont typeface="+mj-lt"/>
              <a:buAutoNum type="arabicPeriod"/>
            </a:pPr>
            <a:r>
              <a:rPr lang="en-US" b="1" i="0" dirty="0">
                <a:solidFill>
                  <a:srgbClr val="D1D5DB"/>
                </a:solidFill>
                <a:effectLst/>
                <a:latin typeface="Söhne"/>
              </a:rPr>
              <a:t>State Management:</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As applications grow, managing state across various components becomes more complex. Ensuring that the application state is predictable and consistent can be challenging.</a:t>
            </a:r>
          </a:p>
          <a:p>
            <a:pPr algn="l">
              <a:buFont typeface="+mj-lt"/>
              <a:buAutoNum type="arabicPeriod"/>
            </a:pPr>
            <a:r>
              <a:rPr lang="en-US" b="1" i="0" dirty="0">
                <a:solidFill>
                  <a:srgbClr val="D1D5DB"/>
                </a:solidFill>
                <a:effectLst/>
                <a:latin typeface="Söhne"/>
              </a:rPr>
              <a:t>Global State Management:</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Coordinating and managing global state that needs to be shared across different parts of the application can become complex without proper tools or patterns.</a:t>
            </a:r>
          </a:p>
          <a:p>
            <a:pPr algn="l">
              <a:buFont typeface="+mj-lt"/>
              <a:buAutoNum type="arabicPeriod"/>
            </a:pPr>
            <a:r>
              <a:rPr lang="en-US" b="1" i="0" dirty="0">
                <a:solidFill>
                  <a:srgbClr val="D1D5DB"/>
                </a:solidFill>
                <a:effectLst/>
                <a:latin typeface="Söhne"/>
              </a:rPr>
              <a:t>Performance Optimization:</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Optimizing the performance of React applications, especially when dealing with large datasets or complex UIs, can be challenging. Minimizing unnecessary renders and ensuring smooth interactions are crucial.</a:t>
            </a:r>
          </a:p>
          <a:p>
            <a:pPr algn="l">
              <a:buFont typeface="+mj-lt"/>
              <a:buAutoNum type="arabicPeriod"/>
            </a:pPr>
            <a:r>
              <a:rPr lang="en-US" b="1" i="0" dirty="0">
                <a:solidFill>
                  <a:srgbClr val="D1D5DB"/>
                </a:solidFill>
                <a:effectLst/>
                <a:latin typeface="Söhne"/>
              </a:rPr>
              <a:t>Conditional Rendering:</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Implementing conditional rendering based on dynamic factors like user authentication, data availability, or other runtime conditions can introduce complexity.</a:t>
            </a:r>
          </a:p>
          <a:p>
            <a:pPr algn="l">
              <a:buFont typeface="+mj-lt"/>
              <a:buAutoNum type="arabicPeriod"/>
            </a:pPr>
            <a:r>
              <a:rPr lang="en-US" b="1" i="0" dirty="0">
                <a:solidFill>
                  <a:srgbClr val="D1D5DB"/>
                </a:solidFill>
                <a:effectLst/>
                <a:latin typeface="Söhne"/>
              </a:rPr>
              <a:t>Integration with External Libraries: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Integrating React with external libraries or frameworks, especially those not designed with React in mind, may require overcoming compatibility issues and ensuring smooth data flow.</a:t>
            </a:r>
          </a:p>
          <a:p>
            <a:pPr algn="l">
              <a:buFont typeface="+mj-lt"/>
              <a:buAutoNum type="arabicPeriod"/>
            </a:pPr>
            <a:r>
              <a:rPr lang="en-US" b="1" i="0" dirty="0">
                <a:solidFill>
                  <a:srgbClr val="D1D5DB"/>
                </a:solidFill>
                <a:effectLst/>
                <a:latin typeface="Söhne"/>
              </a:rPr>
              <a:t>Forms and User Input:</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Handling complex forms with validation, conditional rendering based on user input, and managing form state can be challenging.</a:t>
            </a:r>
          </a:p>
          <a:p>
            <a:pPr algn="l">
              <a:buFont typeface="+mj-lt"/>
              <a:buAutoNum type="arabicPeriod"/>
            </a:pPr>
            <a:r>
              <a:rPr lang="en-US" b="1" i="0" dirty="0">
                <a:solidFill>
                  <a:srgbClr val="D1D5DB"/>
                </a:solidFill>
                <a:effectLst/>
                <a:latin typeface="Söhne"/>
              </a:rPr>
              <a:t>Cross-Component Communication:</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Establishing effective communication between components that are not direct siblings in the component tree can be complex, requiring careful design to avoid tightly coupled components.</a:t>
            </a:r>
          </a:p>
          <a:p>
            <a:pPr algn="l"/>
            <a:r>
              <a:rPr lang="en-US" b="0" i="0" dirty="0">
                <a:solidFill>
                  <a:srgbClr val="D1D5DB"/>
                </a:solidFill>
                <a:effectLst/>
                <a:latin typeface="Söhne"/>
              </a:rPr>
              <a:t>Dealing with these complexities often involves applying advanced React concepts, utilizing state management libraries, and adopting best practices to maintain code readability, scalability, and performance.</a:t>
            </a:r>
          </a:p>
          <a:p>
            <a:pPr algn="l"/>
            <a:endParaRPr lang="en-US" sz="2800" b="0" i="0" dirty="0">
              <a:solidFill>
                <a:srgbClr val="FFFFFF"/>
              </a:solidFill>
              <a:effectLst/>
              <a:latin typeface="Times New Roman" panose="02020603050405020304" pitchFamily="18" charset="0"/>
            </a:endParaRPr>
          </a:p>
          <a:p>
            <a:pPr algn="l"/>
            <a:endParaRPr lang="en-US" sz="2800" b="0" i="0" dirty="0">
              <a:solidFill>
                <a:srgbClr val="FFFFFF"/>
              </a:solidFill>
              <a:effectLst/>
              <a:latin typeface="Times New Roman" panose="02020603050405020304" pitchFamily="18" charset="0"/>
            </a:endParaRPr>
          </a:p>
          <a:p>
            <a:pPr>
              <a:lnSpc>
                <a:spcPts val="1800"/>
              </a:lnSpc>
              <a:spcBef>
                <a:spcPts val="1800"/>
              </a:spcBef>
              <a:spcAft>
                <a:spcPts val="1800"/>
              </a:spcAft>
            </a:pP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Here are some ways to solve complex problems with HOCs: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800"/>
              </a:lnSpc>
              <a:spcAft>
                <a:spcPts val="800"/>
              </a:spcAft>
              <a:buFont typeface="+mj-lt"/>
              <a:buAutoNum type="arabicPeriod"/>
              <a:tabLst>
                <a:tab pos="457200" algn="l"/>
              </a:tabLst>
            </a:pP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Prop Manipulation: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800"/>
              </a:lnSpc>
              <a:spcAft>
                <a:spcPts val="800"/>
              </a:spcAft>
              <a:buFont typeface="+mj-lt"/>
              <a:buAutoNum type="arabicPeriod" startAt="2"/>
              <a:tabLst>
                <a:tab pos="457200" algn="l"/>
              </a:tabLst>
            </a:pP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Conditional Rendering:</a:t>
            </a:r>
            <a:endParaRPr lang="en-IN" sz="18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800"/>
              </a:lnSpc>
              <a:spcAft>
                <a:spcPts val="800"/>
              </a:spcAft>
              <a:buFont typeface="+mj-lt"/>
              <a:buAutoNum type="arabicPeriod" startAt="3"/>
              <a:tabLst>
                <a:tab pos="457200" algn="l"/>
              </a:tabLst>
            </a:pP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Data Fetching and State Management:</a:t>
            </a:r>
            <a:endParaRPr lang="en-IN" sz="18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800"/>
              </a:lnSpc>
              <a:spcAft>
                <a:spcPts val="800"/>
              </a:spcAft>
              <a:buFont typeface="+mj-lt"/>
              <a:buAutoNum type="arabicPeriod" startAt="4"/>
              <a:tabLst>
                <a:tab pos="457200" algn="l"/>
              </a:tabLst>
            </a:pP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Styling and CSS-in-JS:</a:t>
            </a:r>
            <a:endParaRPr lang="en-IN" sz="18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23</a:t>
            </a:fld>
            <a:endParaRPr lang="en-US"/>
          </a:p>
        </p:txBody>
      </p:sp>
    </p:spTree>
    <p:extLst>
      <p:ext uri="{BB962C8B-B14F-4D97-AF65-F5344CB8AC3E}">
        <p14:creationId xmlns:p14="http://schemas.microsoft.com/office/powerpoint/2010/main" val="593278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r>
              <a:rPr lang="en-US" b="0" i="0" dirty="0">
                <a:solidFill>
                  <a:srgbClr val="D1D5DB"/>
                </a:solidFill>
                <a:effectLst/>
                <a:latin typeface="Söhne"/>
              </a:rPr>
              <a:t>Prop manipulation refers to the process of dynamically modifying or controlling the props (properties) passed to a React component. </a:t>
            </a:r>
            <a:endParaRPr lang="en-US" dirty="0"/>
          </a:p>
          <a:p>
            <a:pPr algn="l"/>
            <a:endParaRPr lang="en-US" sz="2800" b="0" i="0" dirty="0">
              <a:solidFill>
                <a:srgbClr val="FFFFFF"/>
              </a:solidFill>
              <a:effectLst/>
              <a:latin typeface="Times New Roman" panose="02020603050405020304" pitchFamily="18" charset="0"/>
            </a:endParaRPr>
          </a:p>
          <a:p>
            <a:r>
              <a:rPr lang="en-US" b="0" i="0" dirty="0">
                <a:solidFill>
                  <a:srgbClr val="000000"/>
                </a:solidFill>
                <a:effectLst/>
                <a:latin typeface="Inter"/>
              </a:rPr>
              <a:t>Prop manipulation can be a tricky task whe­n working with React applications. It often involves finding cle­ver solutions to enhance or modify compone­nt props. One powerful tool for tackling this challenge­ is Higher-Order Components (HOCs). The­se offer a robust mechanism for handling prop manipulation.</a:t>
            </a:r>
          </a:p>
          <a:p>
            <a:endParaRPr lang="en-US" b="0" i="0" dirty="0">
              <a:solidFill>
                <a:srgbClr val="000000"/>
              </a:solidFill>
              <a:effectLst/>
              <a:latin typeface="Inter"/>
            </a:endParaRPr>
          </a:p>
          <a:p>
            <a:pPr algn="l"/>
            <a:r>
              <a:rPr lang="en-US" b="0" i="0" dirty="0">
                <a:solidFill>
                  <a:srgbClr val="D1D5DB"/>
                </a:solidFill>
                <a:effectLst/>
                <a:latin typeface="Söhne"/>
              </a:rPr>
              <a:t>Here's a guide on how to use HOCs for prop manipulation:</a:t>
            </a:r>
          </a:p>
          <a:p>
            <a:pPr algn="l">
              <a:buFont typeface="+mj-lt"/>
              <a:buAutoNum type="arabicPeriod"/>
            </a:pPr>
            <a:r>
              <a:rPr lang="en-US" b="1" i="0" dirty="0">
                <a:solidFill>
                  <a:srgbClr val="D1D5DB"/>
                </a:solidFill>
                <a:effectLst/>
                <a:latin typeface="Söhne"/>
              </a:rPr>
              <a:t>Identify the Prop Manipulation Challenge: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Clearly define the prop manipulation challenge you're aiming to solve. This could involve adding default values, transforming props, or conditionally modifying them.</a:t>
            </a:r>
          </a:p>
          <a:p>
            <a:pPr algn="l">
              <a:buFont typeface="+mj-lt"/>
              <a:buAutoNum type="arabicPeriod"/>
            </a:pPr>
            <a:r>
              <a:rPr lang="en-US" b="1" i="0" dirty="0">
                <a:solidFill>
                  <a:srgbClr val="D1D5DB"/>
                </a:solidFill>
                <a:effectLst/>
                <a:latin typeface="Söhne"/>
              </a:rPr>
              <a:t>Create a Prop Manipulation HOC:</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Develop a new HOC or choose an existing one to serve as the foundation for prop manipulation.</a:t>
            </a:r>
          </a:p>
          <a:p>
            <a:pPr marL="742950" lvl="1" indent="-285750" algn="l">
              <a:buFont typeface="+mj-lt"/>
              <a:buAutoNum type="arabicPeriod"/>
            </a:pPr>
            <a:r>
              <a:rPr lang="en-US" b="0" i="0" dirty="0">
                <a:solidFill>
                  <a:srgbClr val="D1D5DB"/>
                </a:solidFill>
                <a:effectLst/>
                <a:latin typeface="Söhne"/>
              </a:rPr>
              <a:t>Ensure the HOC is flexible and can accept parameters to customize its behavior based on specific prop manipulation needs.</a:t>
            </a:r>
          </a:p>
          <a:p>
            <a:pPr algn="l">
              <a:buFont typeface="+mj-lt"/>
              <a:buAutoNum type="arabicPeriod"/>
            </a:pPr>
            <a:r>
              <a:rPr lang="en-US" b="1" i="0" dirty="0">
                <a:solidFill>
                  <a:srgbClr val="D1D5DB"/>
                </a:solidFill>
                <a:effectLst/>
                <a:latin typeface="Söhne"/>
              </a:rPr>
              <a:t>Implement Prop Logic in the HOC:</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Inside the HOC, implement the logic for prop manipulation. This could involve checking existing prop values, adding defaults, transforming data, or conditionally modifying props based on certain conditions.</a:t>
            </a:r>
          </a:p>
          <a:p>
            <a:pPr algn="l">
              <a:buFont typeface="+mj-lt"/>
              <a:buAutoNum type="arabicPeriod"/>
            </a:pPr>
            <a:r>
              <a:rPr lang="en-US" b="1" i="0" dirty="0">
                <a:solidFill>
                  <a:srgbClr val="D1D5DB"/>
                </a:solidFill>
                <a:effectLst/>
                <a:latin typeface="Söhne"/>
              </a:rPr>
              <a:t>Handle Edge Cases: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Anticipate and handle edge cases that may arise from prop manipulation.</a:t>
            </a:r>
          </a:p>
          <a:p>
            <a:pPr marL="742950" lvl="1" indent="-285750" algn="l">
              <a:buFont typeface="+mj-lt"/>
              <a:buAutoNum type="arabicPeriod"/>
            </a:pPr>
            <a:r>
              <a:rPr lang="en-US" b="0" i="0" dirty="0">
                <a:solidFill>
                  <a:srgbClr val="D1D5DB"/>
                </a:solidFill>
                <a:effectLst/>
                <a:latin typeface="Söhne"/>
              </a:rPr>
              <a:t>Ensure the HOC gracefully manages various scenarios to prevent unexpected behavior when dealing with different types of props.</a:t>
            </a:r>
          </a:p>
          <a:p>
            <a:pPr algn="l">
              <a:buFont typeface="+mj-lt"/>
              <a:buAutoNum type="arabicPeriod"/>
            </a:pPr>
            <a:r>
              <a:rPr lang="en-US" b="1" i="0" dirty="0">
                <a:solidFill>
                  <a:srgbClr val="D1D5DB"/>
                </a:solidFill>
                <a:effectLst/>
                <a:latin typeface="Söhne"/>
              </a:rPr>
              <a:t>Testing:</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Write thorough unit tests for the prop manipulation HOC.</a:t>
            </a:r>
          </a:p>
          <a:p>
            <a:pPr marL="742950" lvl="1" indent="-285750" algn="l">
              <a:buFont typeface="+mj-lt"/>
              <a:buAutoNum type="arabicPeriod"/>
            </a:pPr>
            <a:r>
              <a:rPr lang="en-US" b="0" i="0" dirty="0">
                <a:solidFill>
                  <a:srgbClr val="D1D5DB"/>
                </a:solidFill>
                <a:effectLst/>
                <a:latin typeface="Söhne"/>
              </a:rPr>
              <a:t>Cover different use cases, including edge cases, to validate that the HOC behaves as expected in various scenarios.</a:t>
            </a:r>
          </a:p>
          <a:p>
            <a:pPr algn="l">
              <a:buFont typeface="+mj-lt"/>
              <a:buAutoNum type="arabicPeriod"/>
            </a:pPr>
            <a:r>
              <a:rPr lang="en-US" b="1" i="0" dirty="0">
                <a:solidFill>
                  <a:srgbClr val="D1D5DB"/>
                </a:solidFill>
                <a:effectLst/>
                <a:latin typeface="Söhne"/>
              </a:rPr>
              <a:t>Documentation:</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Clearly document the purpose and usage of the prop manipulation HOC.</a:t>
            </a:r>
          </a:p>
          <a:p>
            <a:pPr marL="742950" lvl="1" indent="-285750" algn="l">
              <a:buFont typeface="+mj-lt"/>
              <a:buAutoNum type="arabicPeriod"/>
            </a:pPr>
            <a:r>
              <a:rPr lang="en-US" b="0" i="0" dirty="0">
                <a:solidFill>
                  <a:srgbClr val="D1D5DB"/>
                </a:solidFill>
                <a:effectLst/>
                <a:latin typeface="Söhne"/>
              </a:rPr>
              <a:t>Provide examples and guidance on how developers should use the HOC for effective prop manipulation.</a:t>
            </a:r>
          </a:p>
          <a:p>
            <a:pPr algn="l">
              <a:buFont typeface="+mj-lt"/>
              <a:buAutoNum type="arabicPeriod"/>
            </a:pPr>
            <a:r>
              <a:rPr lang="en-US" b="1" i="0" dirty="0">
                <a:solidFill>
                  <a:srgbClr val="D1D5DB"/>
                </a:solidFill>
                <a:effectLst/>
                <a:latin typeface="Söhne"/>
              </a:rPr>
              <a:t>Apply the HOC:</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Apply the prop manipulation HOC to the components where the challenge exists.</a:t>
            </a:r>
          </a:p>
          <a:p>
            <a:pPr marL="742950" lvl="1" indent="-285750" algn="l">
              <a:buFont typeface="+mj-lt"/>
              <a:buAutoNum type="arabicPeriod"/>
            </a:pPr>
            <a:r>
              <a:rPr lang="en-US" b="0" i="0" dirty="0">
                <a:solidFill>
                  <a:srgbClr val="D1D5DB"/>
                </a:solidFill>
                <a:effectLst/>
                <a:latin typeface="Söhne"/>
              </a:rPr>
              <a:t>Leverage the reusability of the HOC to implement consistent prop manipulation across multiple components.</a:t>
            </a:r>
          </a:p>
          <a:p>
            <a:pPr algn="l">
              <a:buFont typeface="+mj-lt"/>
              <a:buAutoNum type="arabicPeriod"/>
            </a:pPr>
            <a:r>
              <a:rPr lang="en-US" b="1" i="0" dirty="0">
                <a:solidFill>
                  <a:srgbClr val="D1D5DB"/>
                </a:solidFill>
                <a:effectLst/>
                <a:latin typeface="Söhne"/>
              </a:rPr>
              <a:t>Iterate and Refine: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Gather feedback from testing and real-world usage.</a:t>
            </a:r>
          </a:p>
          <a:p>
            <a:pPr marL="742950" lvl="1" indent="-285750" algn="l">
              <a:buFont typeface="+mj-lt"/>
              <a:buAutoNum type="arabicPeriod"/>
            </a:pPr>
            <a:r>
              <a:rPr lang="en-US" b="0" i="0" dirty="0">
                <a:solidFill>
                  <a:srgbClr val="D1D5DB"/>
                </a:solidFill>
                <a:effectLst/>
                <a:latin typeface="Söhne"/>
              </a:rPr>
              <a:t>Iterate on the HOC implementation based on feedback, making improvements and adjustments as necessary.</a:t>
            </a:r>
          </a:p>
          <a:p>
            <a:pPr algn="l">
              <a:buFont typeface="+mj-lt"/>
              <a:buAutoNum type="arabicPeriod"/>
            </a:pPr>
            <a:r>
              <a:rPr lang="en-US" b="1" i="0" dirty="0">
                <a:solidFill>
                  <a:srgbClr val="D1D5DB"/>
                </a:solidFill>
                <a:effectLst/>
                <a:latin typeface="Söhne"/>
              </a:rPr>
              <a:t>Optimize for Reusability:</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Ensure that the prop manipulation HOC is designed for reusability across different components and use cases.</a:t>
            </a:r>
          </a:p>
          <a:p>
            <a:pPr marL="742950" lvl="1" indent="-285750" algn="l">
              <a:buFont typeface="+mj-lt"/>
              <a:buAutoNum type="arabicPeriod"/>
            </a:pPr>
            <a:r>
              <a:rPr lang="en-US" b="0" i="0" dirty="0">
                <a:solidFill>
                  <a:srgbClr val="D1D5DB"/>
                </a:solidFill>
                <a:effectLst/>
                <a:latin typeface="Söhne"/>
              </a:rPr>
              <a:t>Explore ways to make the HOC customizable to handle various types of props and scenarios.</a:t>
            </a:r>
          </a:p>
          <a:p>
            <a:pPr algn="l">
              <a:buFont typeface="+mj-lt"/>
              <a:buAutoNum type="arabicPeriod"/>
            </a:pPr>
            <a:r>
              <a:rPr lang="en-US" b="1" i="0" dirty="0">
                <a:solidFill>
                  <a:srgbClr val="D1D5DB"/>
                </a:solidFill>
                <a:effectLst/>
                <a:latin typeface="Söhne"/>
              </a:rPr>
              <a:t>Share Knowledge: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Share insights and best practices related to prop manipulation with the development team.</a:t>
            </a:r>
          </a:p>
          <a:p>
            <a:pPr marL="742950" lvl="1" indent="-285750" algn="l">
              <a:buFont typeface="+mj-lt"/>
              <a:buAutoNum type="arabicPeriod"/>
            </a:pPr>
            <a:r>
              <a:rPr lang="en-US" b="0" i="0" dirty="0">
                <a:solidFill>
                  <a:srgbClr val="D1D5DB"/>
                </a:solidFill>
                <a:effectLst/>
                <a:latin typeface="Söhne"/>
              </a:rPr>
              <a:t>Encourage collaboration and knowledge-sharing to enhance the understanding and usage of the prop manipulation HOC.</a:t>
            </a:r>
          </a:p>
          <a:p>
            <a:pPr algn="l">
              <a:buFont typeface="+mj-lt"/>
              <a:buAutoNum type="arabicPeriod"/>
            </a:pPr>
            <a:r>
              <a:rPr lang="en-US" b="1" i="0" dirty="0">
                <a:solidFill>
                  <a:srgbClr val="D1D5DB"/>
                </a:solidFill>
                <a:effectLst/>
                <a:latin typeface="Söhne"/>
              </a:rPr>
              <a:t>Monitor and Maintain:</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Monitor the usage and performance of the prop manipulation HOC in the application.</a:t>
            </a:r>
          </a:p>
          <a:p>
            <a:pPr marL="742950" lvl="1" indent="-285750" algn="l">
              <a:buFont typeface="+mj-lt"/>
              <a:buAutoNum type="arabicPeriod"/>
            </a:pPr>
            <a:r>
              <a:rPr lang="en-US" b="0" i="0" dirty="0">
                <a:solidFill>
                  <a:srgbClr val="D1D5DB"/>
                </a:solidFill>
                <a:effectLst/>
                <a:latin typeface="Söhne"/>
              </a:rPr>
              <a:t>Maintain the HOC by updating it as needed to accommodate changes in the application or React itself.</a:t>
            </a:r>
          </a:p>
          <a:p>
            <a:pPr algn="l"/>
            <a:r>
              <a:rPr lang="en-US" b="0" i="0" dirty="0">
                <a:solidFill>
                  <a:srgbClr val="D1D5DB"/>
                </a:solidFill>
                <a:effectLst/>
                <a:latin typeface="Söhne"/>
              </a:rPr>
              <a:t>By following these steps, you can effectively use HOCs to address prop manipulation challenges in your React application, promoting code reusability and maintainability.</a:t>
            </a:r>
          </a:p>
          <a:p>
            <a:pPr algn="l"/>
            <a:endParaRPr lang="en-US" b="0" i="0" dirty="0">
              <a:solidFill>
                <a:srgbClr val="D1D5DB"/>
              </a:solidFill>
              <a:effectLst/>
              <a:latin typeface="Söhne"/>
            </a:endParaRPr>
          </a:p>
          <a:p>
            <a:pPr marL="342900" lvl="0" indent="-342900">
              <a:lnSpc>
                <a:spcPts val="1800"/>
              </a:lnSpc>
              <a:spcAft>
                <a:spcPts val="800"/>
              </a:spcAft>
              <a:buFont typeface="+mj-lt"/>
              <a:buAutoNum type="arabicPeriod"/>
              <a:tabLst>
                <a:tab pos="457200" algn="l"/>
              </a:tabLst>
            </a:pPr>
            <a:r>
              <a:rPr lang="en-IN" sz="12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Prop Manipulation:</a:t>
            </a:r>
            <a:endParaRPr lang="en-IN" sz="12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228600">
              <a:lnSpc>
                <a:spcPts val="1800"/>
              </a:lnSpc>
              <a:spcBef>
                <a:spcPts val="1800"/>
              </a:spcBef>
              <a:spcAft>
                <a:spcPts val="1800"/>
              </a:spcAft>
            </a:pPr>
            <a:r>
              <a:rPr lang="en-IN" sz="12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HOCs can be used to manipulate props that are passed down to wrapped components. This can be useful for tasks such as: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800"/>
              </a:lnSpc>
              <a:spcAft>
                <a:spcPts val="750"/>
              </a:spcAft>
              <a:buSzPts val="1000"/>
              <a:buFont typeface="Symbol" panose="05050102010706020507" pitchFamily="18" charset="2"/>
              <a:buChar char=""/>
              <a:tabLst>
                <a:tab pos="685800" algn="l"/>
              </a:tabLst>
            </a:pPr>
            <a:r>
              <a:rPr lang="en-IN" sz="12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Adding default props to components that may not always receive them</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800"/>
              </a:lnSpc>
              <a:spcAft>
                <a:spcPts val="750"/>
              </a:spcAft>
              <a:buSzPts val="1000"/>
              <a:buFont typeface="Symbol" panose="05050102010706020507" pitchFamily="18" charset="2"/>
              <a:buChar char=""/>
              <a:tabLst>
                <a:tab pos="685800" algn="l"/>
              </a:tabLst>
            </a:pPr>
            <a:r>
              <a:rPr lang="en-IN" sz="12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Validating or transforming props before they are passed to a component</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800"/>
              </a:lnSpc>
              <a:spcAft>
                <a:spcPts val="750"/>
              </a:spcAft>
              <a:buSzPts val="1000"/>
              <a:buFont typeface="Symbol" panose="05050102010706020507" pitchFamily="18" charset="2"/>
              <a:buChar char=""/>
              <a:tabLst>
                <a:tab pos="685800" algn="l"/>
              </a:tabLst>
            </a:pPr>
            <a:r>
              <a:rPr lang="en-IN" sz="12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Managing prop forwarding to ensure consistent behavior</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800"/>
              </a:lnSpc>
              <a:spcAft>
                <a:spcPts val="800"/>
              </a:spcAft>
            </a:pPr>
            <a:r>
              <a:rPr lang="en-IN" sz="12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For example, you could create a HOC that adds a default </a:t>
            </a:r>
            <a:r>
              <a:rPr lang="en-IN" sz="1200" kern="0" dirty="0">
                <a:solidFill>
                  <a:srgbClr val="444746"/>
                </a:solidFill>
                <a:effectLst/>
                <a:latin typeface="Courier New" panose="02070309020205020404" pitchFamily="49" charset="0"/>
                <a:ea typeface="Times New Roman" panose="02020603050405020304" pitchFamily="18" charset="0"/>
                <a:cs typeface="Times New Roman" panose="02020603050405020304" pitchFamily="18" charset="0"/>
              </a:rPr>
              <a:t>loading</a:t>
            </a:r>
            <a:r>
              <a:rPr lang="en-IN" sz="12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 prop to components that fetch data. This would ensure that the component always renders a loading indicator while the data is being fetched, even if the prop is not explicitly passed down.</a:t>
            </a:r>
            <a:endParaRPr lang="en-US" b="0" i="0" dirty="0">
              <a:solidFill>
                <a:srgbClr val="D1D5DB"/>
              </a:solidFill>
              <a:effectLst/>
              <a:latin typeface="Söhne"/>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24</a:t>
            </a:fld>
            <a:endParaRPr lang="en-US"/>
          </a:p>
        </p:txBody>
      </p:sp>
    </p:spTree>
    <p:extLst>
      <p:ext uri="{BB962C8B-B14F-4D97-AF65-F5344CB8AC3E}">
        <p14:creationId xmlns:p14="http://schemas.microsoft.com/office/powerpoint/2010/main" val="2398324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pPr algn="l"/>
            <a:endParaRPr lang="en-US" sz="2800" b="0" i="0" dirty="0">
              <a:solidFill>
                <a:srgbClr val="FFFFFF"/>
              </a:solidFill>
              <a:effectLst/>
              <a:latin typeface="Times New Roman" panose="02020603050405020304" pitchFamily="18" charset="0"/>
            </a:endParaRPr>
          </a:p>
          <a:p>
            <a:r>
              <a:rPr lang="en-US" b="0" i="0" dirty="0">
                <a:solidFill>
                  <a:srgbClr val="000000"/>
                </a:solidFill>
                <a:effectLst/>
                <a:latin typeface="Inter"/>
              </a:rPr>
              <a:t>Prop manipulation can be a tricky task whe­n working with React applications. It often involves finding cle­ver solutions to enhance or modify compone­nt props. One powerful tool for tackling this challenge­ is Higher-Order Components (HOCs). The­se offer a robust mechanism for handling prop manipulation.</a:t>
            </a:r>
          </a:p>
          <a:p>
            <a:endParaRPr lang="en-US" b="0" i="0" dirty="0">
              <a:solidFill>
                <a:srgbClr val="000000"/>
              </a:solidFill>
              <a:effectLst/>
              <a:latin typeface="Inter"/>
            </a:endParaRPr>
          </a:p>
          <a:p>
            <a:pPr algn="l"/>
            <a:r>
              <a:rPr lang="en-US" b="0" i="0" dirty="0">
                <a:solidFill>
                  <a:srgbClr val="D1D5DB"/>
                </a:solidFill>
                <a:effectLst/>
                <a:latin typeface="Söhne"/>
              </a:rPr>
              <a:t>Here's a guide on how to use HOCs for prop manipulation:</a:t>
            </a:r>
          </a:p>
          <a:p>
            <a:pPr algn="l">
              <a:buFont typeface="+mj-lt"/>
              <a:buAutoNum type="arabicPeriod"/>
            </a:pPr>
            <a:r>
              <a:rPr lang="en-US" b="1" i="0" dirty="0">
                <a:solidFill>
                  <a:srgbClr val="D1D5DB"/>
                </a:solidFill>
                <a:effectLst/>
                <a:latin typeface="Söhne"/>
              </a:rPr>
              <a:t>Identify the Prop Manipulation Challenge: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Clearly define the prop manipulation challenge you're aiming to solve. This could involve adding default values, transforming props, or conditionally modifying them.</a:t>
            </a:r>
          </a:p>
          <a:p>
            <a:pPr algn="l">
              <a:buFont typeface="+mj-lt"/>
              <a:buAutoNum type="arabicPeriod"/>
            </a:pPr>
            <a:r>
              <a:rPr lang="en-US" b="1" i="0" dirty="0">
                <a:solidFill>
                  <a:srgbClr val="D1D5DB"/>
                </a:solidFill>
                <a:effectLst/>
                <a:latin typeface="Söhne"/>
              </a:rPr>
              <a:t>Create a Prop Manipulation HOC:</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Develop a new HOC or choose an existing one to serve as the foundation for prop manipulation.</a:t>
            </a:r>
          </a:p>
          <a:p>
            <a:pPr marL="742950" lvl="1" indent="-285750" algn="l">
              <a:buFont typeface="+mj-lt"/>
              <a:buAutoNum type="arabicPeriod"/>
            </a:pPr>
            <a:r>
              <a:rPr lang="en-US" b="0" i="0" dirty="0">
                <a:solidFill>
                  <a:srgbClr val="D1D5DB"/>
                </a:solidFill>
                <a:effectLst/>
                <a:latin typeface="Söhne"/>
              </a:rPr>
              <a:t>Ensure the HOC is flexible and can accept parameters to customize its behavior based on specific prop manipulation needs.</a:t>
            </a:r>
          </a:p>
          <a:p>
            <a:pPr algn="l">
              <a:buFont typeface="+mj-lt"/>
              <a:buAutoNum type="arabicPeriod"/>
            </a:pPr>
            <a:r>
              <a:rPr lang="en-US" b="1" i="0" dirty="0">
                <a:solidFill>
                  <a:srgbClr val="D1D5DB"/>
                </a:solidFill>
                <a:effectLst/>
                <a:latin typeface="Söhne"/>
              </a:rPr>
              <a:t>Implement Prop Logic in the HOC:</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Inside the HOC, implement the logic for prop manipulation. This could involve checking existing prop values, adding defaults, transforming data, or conditionally modifying props based on certain conditions.</a:t>
            </a:r>
          </a:p>
          <a:p>
            <a:pPr algn="l">
              <a:buFont typeface="+mj-lt"/>
              <a:buAutoNum type="arabicPeriod"/>
            </a:pPr>
            <a:r>
              <a:rPr lang="en-US" b="1" i="0" dirty="0">
                <a:solidFill>
                  <a:srgbClr val="D1D5DB"/>
                </a:solidFill>
                <a:effectLst/>
                <a:latin typeface="Söhne"/>
              </a:rPr>
              <a:t>Handle Edge Cases: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Anticipate and handle edge cases that may arise from prop manipulation.</a:t>
            </a:r>
          </a:p>
          <a:p>
            <a:pPr marL="742950" lvl="1" indent="-285750" algn="l">
              <a:buFont typeface="+mj-lt"/>
              <a:buAutoNum type="arabicPeriod"/>
            </a:pPr>
            <a:r>
              <a:rPr lang="en-US" b="0" i="0" dirty="0">
                <a:solidFill>
                  <a:srgbClr val="D1D5DB"/>
                </a:solidFill>
                <a:effectLst/>
                <a:latin typeface="Söhne"/>
              </a:rPr>
              <a:t>Ensure the HOC gracefully manages various scenarios to prevent unexpected behavior when dealing with different types of props.</a:t>
            </a:r>
          </a:p>
          <a:p>
            <a:pPr algn="l">
              <a:buFont typeface="+mj-lt"/>
              <a:buAutoNum type="arabicPeriod"/>
            </a:pPr>
            <a:r>
              <a:rPr lang="en-US" b="1" i="0" dirty="0">
                <a:solidFill>
                  <a:srgbClr val="D1D5DB"/>
                </a:solidFill>
                <a:effectLst/>
                <a:latin typeface="Söhne"/>
              </a:rPr>
              <a:t>Testing:</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Write thorough unit tests for the prop manipulation HOC.</a:t>
            </a:r>
          </a:p>
          <a:p>
            <a:pPr marL="742950" lvl="1" indent="-285750" algn="l">
              <a:buFont typeface="+mj-lt"/>
              <a:buAutoNum type="arabicPeriod"/>
            </a:pPr>
            <a:r>
              <a:rPr lang="en-US" b="0" i="0" dirty="0">
                <a:solidFill>
                  <a:srgbClr val="D1D5DB"/>
                </a:solidFill>
                <a:effectLst/>
                <a:latin typeface="Söhne"/>
              </a:rPr>
              <a:t>Cover different use cases, including edge cases, to validate that the HOC behaves as expected in various scenarios.</a:t>
            </a:r>
          </a:p>
          <a:p>
            <a:pPr algn="l">
              <a:buFont typeface="+mj-lt"/>
              <a:buAutoNum type="arabicPeriod"/>
            </a:pPr>
            <a:r>
              <a:rPr lang="en-US" b="1" i="0" dirty="0">
                <a:solidFill>
                  <a:srgbClr val="D1D5DB"/>
                </a:solidFill>
                <a:effectLst/>
                <a:latin typeface="Söhne"/>
              </a:rPr>
              <a:t>Documentation:</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Clearly document the purpose and usage of the prop manipulation HOC.</a:t>
            </a:r>
          </a:p>
          <a:p>
            <a:pPr marL="742950" lvl="1" indent="-285750" algn="l">
              <a:buFont typeface="+mj-lt"/>
              <a:buAutoNum type="arabicPeriod"/>
            </a:pPr>
            <a:r>
              <a:rPr lang="en-US" b="0" i="0" dirty="0">
                <a:solidFill>
                  <a:srgbClr val="D1D5DB"/>
                </a:solidFill>
                <a:effectLst/>
                <a:latin typeface="Söhne"/>
              </a:rPr>
              <a:t>Provide examples and guidance on how developers should use the HOC for effective prop manipulation.</a:t>
            </a:r>
          </a:p>
          <a:p>
            <a:pPr algn="l">
              <a:buFont typeface="+mj-lt"/>
              <a:buAutoNum type="arabicPeriod"/>
            </a:pPr>
            <a:r>
              <a:rPr lang="en-US" b="1" i="0" dirty="0">
                <a:solidFill>
                  <a:srgbClr val="D1D5DB"/>
                </a:solidFill>
                <a:effectLst/>
                <a:latin typeface="Söhne"/>
              </a:rPr>
              <a:t>Apply the HOC:</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Apply the prop manipulation HOC to the components where the challenge exists.</a:t>
            </a:r>
          </a:p>
          <a:p>
            <a:pPr marL="742950" lvl="1" indent="-285750" algn="l">
              <a:buFont typeface="+mj-lt"/>
              <a:buAutoNum type="arabicPeriod"/>
            </a:pPr>
            <a:r>
              <a:rPr lang="en-US" b="0" i="0" dirty="0">
                <a:solidFill>
                  <a:srgbClr val="D1D5DB"/>
                </a:solidFill>
                <a:effectLst/>
                <a:latin typeface="Söhne"/>
              </a:rPr>
              <a:t>Leverage the reusability of the HOC to implement consistent prop manipulation across multiple components.</a:t>
            </a:r>
          </a:p>
          <a:p>
            <a:pPr algn="l">
              <a:buFont typeface="+mj-lt"/>
              <a:buAutoNum type="arabicPeriod"/>
            </a:pPr>
            <a:r>
              <a:rPr lang="en-US" b="1" i="0" dirty="0">
                <a:solidFill>
                  <a:srgbClr val="D1D5DB"/>
                </a:solidFill>
                <a:effectLst/>
                <a:latin typeface="Söhne"/>
              </a:rPr>
              <a:t>Iterate and Refine: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Gather feedback from testing and real-world usage.</a:t>
            </a:r>
          </a:p>
          <a:p>
            <a:pPr marL="742950" lvl="1" indent="-285750" algn="l">
              <a:buFont typeface="+mj-lt"/>
              <a:buAutoNum type="arabicPeriod"/>
            </a:pPr>
            <a:r>
              <a:rPr lang="en-US" b="0" i="0" dirty="0">
                <a:solidFill>
                  <a:srgbClr val="D1D5DB"/>
                </a:solidFill>
                <a:effectLst/>
                <a:latin typeface="Söhne"/>
              </a:rPr>
              <a:t>Iterate on the HOC implementation based on feedback, making improvements and adjustments as necessary.</a:t>
            </a:r>
          </a:p>
          <a:p>
            <a:pPr algn="l">
              <a:buFont typeface="+mj-lt"/>
              <a:buAutoNum type="arabicPeriod"/>
            </a:pPr>
            <a:r>
              <a:rPr lang="en-US" b="1" i="0" dirty="0">
                <a:solidFill>
                  <a:srgbClr val="D1D5DB"/>
                </a:solidFill>
                <a:effectLst/>
                <a:latin typeface="Söhne"/>
              </a:rPr>
              <a:t>Optimize for Reusability:</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Ensure that the prop manipulation HOC is designed for reusability across different components and use cases.</a:t>
            </a:r>
          </a:p>
          <a:p>
            <a:pPr marL="742950" lvl="1" indent="-285750" algn="l">
              <a:buFont typeface="+mj-lt"/>
              <a:buAutoNum type="arabicPeriod"/>
            </a:pPr>
            <a:r>
              <a:rPr lang="en-US" b="0" i="0" dirty="0">
                <a:solidFill>
                  <a:srgbClr val="D1D5DB"/>
                </a:solidFill>
                <a:effectLst/>
                <a:latin typeface="Söhne"/>
              </a:rPr>
              <a:t>Explore ways to make the HOC customizable to handle various types of props and scenarios.</a:t>
            </a:r>
          </a:p>
          <a:p>
            <a:pPr algn="l">
              <a:buFont typeface="+mj-lt"/>
              <a:buAutoNum type="arabicPeriod"/>
            </a:pPr>
            <a:r>
              <a:rPr lang="en-US" b="1" i="0" dirty="0">
                <a:solidFill>
                  <a:srgbClr val="D1D5DB"/>
                </a:solidFill>
                <a:effectLst/>
                <a:latin typeface="Söhne"/>
              </a:rPr>
              <a:t>Share Knowledge: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Share insights and best practices related to prop manipulation with the development team.</a:t>
            </a:r>
          </a:p>
          <a:p>
            <a:pPr marL="742950" lvl="1" indent="-285750" algn="l">
              <a:buFont typeface="+mj-lt"/>
              <a:buAutoNum type="arabicPeriod"/>
            </a:pPr>
            <a:r>
              <a:rPr lang="en-US" b="0" i="0" dirty="0">
                <a:solidFill>
                  <a:srgbClr val="D1D5DB"/>
                </a:solidFill>
                <a:effectLst/>
                <a:latin typeface="Söhne"/>
              </a:rPr>
              <a:t>Encourage collaboration and knowledge-sharing to enhance the understanding and usage of the prop manipulation HOC.</a:t>
            </a:r>
          </a:p>
          <a:p>
            <a:pPr algn="l">
              <a:buFont typeface="+mj-lt"/>
              <a:buAutoNum type="arabicPeriod"/>
            </a:pPr>
            <a:r>
              <a:rPr lang="en-US" b="1" i="0" dirty="0">
                <a:solidFill>
                  <a:srgbClr val="D1D5DB"/>
                </a:solidFill>
                <a:effectLst/>
                <a:latin typeface="Söhne"/>
              </a:rPr>
              <a:t>Monitor and Maintain:</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Monitor the usage and performance of the prop manipulation HOC in the application.</a:t>
            </a:r>
          </a:p>
          <a:p>
            <a:pPr marL="742950" lvl="1" indent="-285750" algn="l">
              <a:buFont typeface="+mj-lt"/>
              <a:buAutoNum type="arabicPeriod"/>
            </a:pPr>
            <a:r>
              <a:rPr lang="en-US" b="0" i="0" dirty="0">
                <a:solidFill>
                  <a:srgbClr val="D1D5DB"/>
                </a:solidFill>
                <a:effectLst/>
                <a:latin typeface="Söhne"/>
              </a:rPr>
              <a:t>Maintain the HOC by updating it as needed to accommodate changes in the application or React itself.</a:t>
            </a:r>
          </a:p>
          <a:p>
            <a:pPr algn="l"/>
            <a:r>
              <a:rPr lang="en-US" b="0" i="0" dirty="0">
                <a:solidFill>
                  <a:srgbClr val="D1D5DB"/>
                </a:solidFill>
                <a:effectLst/>
                <a:latin typeface="Söhne"/>
              </a:rPr>
              <a:t>By following these steps, you can effectively use HOCs to address prop manipulation challenges in your React application, promoting code reusability and maintainability.</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25</a:t>
            </a:fld>
            <a:endParaRPr lang="en-US"/>
          </a:p>
        </p:txBody>
      </p:sp>
    </p:spTree>
    <p:extLst>
      <p:ext uri="{BB962C8B-B14F-4D97-AF65-F5344CB8AC3E}">
        <p14:creationId xmlns:p14="http://schemas.microsoft.com/office/powerpoint/2010/main" val="2145847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pPr algn="l"/>
            <a:endParaRPr lang="en-US" sz="2800" b="0" i="0" dirty="0">
              <a:solidFill>
                <a:srgbClr val="FFFFFF"/>
              </a:solidFill>
              <a:effectLst/>
              <a:latin typeface="Times New Roman" panose="02020603050405020304" pitchFamily="18" charset="0"/>
            </a:endParaRPr>
          </a:p>
          <a:p>
            <a:pPr algn="l"/>
            <a:r>
              <a:rPr lang="en-US" b="0" i="0" dirty="0">
                <a:solidFill>
                  <a:srgbClr val="D1D5DB"/>
                </a:solidFill>
                <a:effectLst/>
                <a:latin typeface="Söhne"/>
              </a:rPr>
              <a:t>Conditional rendering is a common challenge in React applications, often requiring dynamic decision-making about whether to render a component based on certain conditions. Higher-Order Components (HOCs) can be a powerful solution to address conditional rendering challenges. Here's a guide on how to use HOCs for conditional rendering:</a:t>
            </a:r>
          </a:p>
          <a:p>
            <a:pPr algn="l">
              <a:buFont typeface="+mj-lt"/>
              <a:buAutoNum type="arabicPeriod"/>
            </a:pPr>
            <a:r>
              <a:rPr lang="en-US" b="1" i="0" dirty="0">
                <a:solidFill>
                  <a:srgbClr val="D1D5DB"/>
                </a:solidFill>
                <a:effectLst/>
                <a:latin typeface="Söhne"/>
              </a:rPr>
              <a:t>Identify the Conditional Rendering Challenge: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Clearly define the conditional rendering challenge you're aiming to solve. This could involve rendering a component based on user authentication, data availability, or other runtime conditions.</a:t>
            </a:r>
          </a:p>
          <a:p>
            <a:pPr algn="l">
              <a:buFont typeface="+mj-lt"/>
              <a:buAutoNum type="arabicPeriod"/>
            </a:pPr>
            <a:r>
              <a:rPr lang="en-US" b="1" i="0" dirty="0">
                <a:solidFill>
                  <a:srgbClr val="D1D5DB"/>
                </a:solidFill>
                <a:effectLst/>
                <a:latin typeface="Söhne"/>
              </a:rPr>
              <a:t>Create a Conditional Rendering HOC:</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Develop a new HOC or choose an existing one to serve as the foundation for conditional rendering.</a:t>
            </a:r>
          </a:p>
          <a:p>
            <a:pPr marL="742950" lvl="1" indent="-285750" algn="l">
              <a:buFont typeface="+mj-lt"/>
              <a:buAutoNum type="arabicPeriod"/>
            </a:pPr>
            <a:r>
              <a:rPr lang="en-US" b="0" i="0" dirty="0">
                <a:solidFill>
                  <a:srgbClr val="D1D5DB"/>
                </a:solidFill>
                <a:effectLst/>
                <a:latin typeface="Söhne"/>
              </a:rPr>
              <a:t>Ensure the HOC is flexible and can accept parameters to customize its behavior based on specific conditional rendering needs.</a:t>
            </a:r>
          </a:p>
          <a:p>
            <a:pPr algn="l">
              <a:buFont typeface="+mj-lt"/>
              <a:buAutoNum type="arabicPeriod"/>
            </a:pPr>
            <a:r>
              <a:rPr lang="en-US" b="1" i="0" dirty="0">
                <a:solidFill>
                  <a:srgbClr val="D1D5DB"/>
                </a:solidFill>
                <a:effectLst/>
                <a:latin typeface="Söhne"/>
              </a:rPr>
              <a:t>Implement Conditional Rendering Logic in the HOC:</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Inside the HOC, implement the logic for conditional rendering. This could involve evaluating props, state, or external factors to determine whether the wrapped component should be rendered.</a:t>
            </a:r>
          </a:p>
          <a:p>
            <a:pPr algn="l">
              <a:buFont typeface="+mj-lt"/>
              <a:buAutoNum type="arabicPeriod"/>
            </a:pPr>
            <a:r>
              <a:rPr lang="en-US" b="1" i="0" dirty="0">
                <a:solidFill>
                  <a:srgbClr val="D1D5DB"/>
                </a:solidFill>
                <a:effectLst/>
                <a:latin typeface="Söhne"/>
              </a:rPr>
              <a:t>Handle Edge Cases: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Anticipate and handle edge cases that may arise from conditional rendering.</a:t>
            </a:r>
          </a:p>
          <a:p>
            <a:pPr marL="742950" lvl="1" indent="-285750" algn="l">
              <a:buFont typeface="+mj-lt"/>
              <a:buAutoNum type="arabicPeriod"/>
            </a:pPr>
            <a:r>
              <a:rPr lang="en-US" b="0" i="0" dirty="0">
                <a:solidFill>
                  <a:srgbClr val="D1D5DB"/>
                </a:solidFill>
                <a:effectLst/>
                <a:latin typeface="Söhne"/>
              </a:rPr>
              <a:t>Ensure the HOC gracefully manages various scenarios to prevent unexpected behavior when dealing with different conditions.</a:t>
            </a:r>
          </a:p>
          <a:p>
            <a:pPr algn="l">
              <a:buFont typeface="+mj-lt"/>
              <a:buAutoNum type="arabicPeriod"/>
            </a:pPr>
            <a:r>
              <a:rPr lang="en-US" b="1" i="0" dirty="0">
                <a:solidFill>
                  <a:srgbClr val="D1D5DB"/>
                </a:solidFill>
                <a:effectLst/>
                <a:latin typeface="Söhne"/>
              </a:rPr>
              <a:t>Testing:</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Write thorough unit tests for the conditional rendering HOC.</a:t>
            </a:r>
          </a:p>
          <a:p>
            <a:pPr marL="742950" lvl="1" indent="-285750" algn="l">
              <a:buFont typeface="+mj-lt"/>
              <a:buAutoNum type="arabicPeriod"/>
            </a:pPr>
            <a:r>
              <a:rPr lang="en-US" b="0" i="0" dirty="0">
                <a:solidFill>
                  <a:srgbClr val="D1D5DB"/>
                </a:solidFill>
                <a:effectLst/>
                <a:latin typeface="Söhne"/>
              </a:rPr>
              <a:t>Cover different use cases, including edge cases, to validate that the HOC behaves as expected in various scenarios.</a:t>
            </a:r>
          </a:p>
          <a:p>
            <a:pPr algn="l">
              <a:buFont typeface="+mj-lt"/>
              <a:buAutoNum type="arabicPeriod"/>
            </a:pPr>
            <a:r>
              <a:rPr lang="en-US" b="1" i="0" dirty="0">
                <a:solidFill>
                  <a:srgbClr val="D1D5DB"/>
                </a:solidFill>
                <a:effectLst/>
                <a:latin typeface="Söhne"/>
              </a:rPr>
              <a:t>Documentation:</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Clearly document the purpose and usage of the conditional rendering HOC.</a:t>
            </a:r>
          </a:p>
          <a:p>
            <a:pPr marL="742950" lvl="1" indent="-285750" algn="l">
              <a:buFont typeface="+mj-lt"/>
              <a:buAutoNum type="arabicPeriod"/>
            </a:pPr>
            <a:r>
              <a:rPr lang="en-US" b="0" i="0" dirty="0">
                <a:solidFill>
                  <a:srgbClr val="D1D5DB"/>
                </a:solidFill>
                <a:effectLst/>
                <a:latin typeface="Söhne"/>
              </a:rPr>
              <a:t>Provide examples and guidance on how developers should use the HOC for effective conditional rendering.</a:t>
            </a:r>
          </a:p>
          <a:p>
            <a:pPr algn="l">
              <a:buFont typeface="+mj-lt"/>
              <a:buAutoNum type="arabicPeriod"/>
            </a:pPr>
            <a:r>
              <a:rPr lang="en-US" b="1" i="0" dirty="0">
                <a:solidFill>
                  <a:srgbClr val="D1D5DB"/>
                </a:solidFill>
                <a:effectLst/>
                <a:latin typeface="Söhne"/>
              </a:rPr>
              <a:t>Apply the HOC:</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Apply the conditional rendering HOC to the components where the challenge exists.</a:t>
            </a:r>
          </a:p>
          <a:p>
            <a:pPr marL="742950" lvl="1" indent="-285750" algn="l">
              <a:buFont typeface="+mj-lt"/>
              <a:buAutoNum type="arabicPeriod"/>
            </a:pPr>
            <a:r>
              <a:rPr lang="en-US" b="0" i="0" dirty="0">
                <a:solidFill>
                  <a:srgbClr val="D1D5DB"/>
                </a:solidFill>
                <a:effectLst/>
                <a:latin typeface="Söhne"/>
              </a:rPr>
              <a:t>Leverage the reusability of the HOC to implement consistent conditional rendering across multiple components.</a:t>
            </a:r>
          </a:p>
          <a:p>
            <a:pPr algn="l">
              <a:buFont typeface="+mj-lt"/>
              <a:buAutoNum type="arabicPeriod"/>
            </a:pPr>
            <a:r>
              <a:rPr lang="en-US" b="1" i="0" dirty="0">
                <a:solidFill>
                  <a:srgbClr val="D1D5DB"/>
                </a:solidFill>
                <a:effectLst/>
                <a:latin typeface="Söhne"/>
              </a:rPr>
              <a:t>Iterate and Refine: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Gather feedback from testing and real-world usage.</a:t>
            </a:r>
          </a:p>
          <a:p>
            <a:pPr marL="742950" lvl="1" indent="-285750" algn="l">
              <a:buFont typeface="+mj-lt"/>
              <a:buAutoNum type="arabicPeriod"/>
            </a:pPr>
            <a:r>
              <a:rPr lang="en-US" b="0" i="0" dirty="0">
                <a:solidFill>
                  <a:srgbClr val="D1D5DB"/>
                </a:solidFill>
                <a:effectLst/>
                <a:latin typeface="Söhne"/>
              </a:rPr>
              <a:t>Iterate on the HOC implementation based on feedback, making improvements and adjustments as necessary.</a:t>
            </a:r>
          </a:p>
          <a:p>
            <a:pPr algn="l">
              <a:buFont typeface="+mj-lt"/>
              <a:buAutoNum type="arabicPeriod"/>
            </a:pPr>
            <a:r>
              <a:rPr lang="en-US" b="1" i="0" dirty="0">
                <a:solidFill>
                  <a:srgbClr val="D1D5DB"/>
                </a:solidFill>
                <a:effectLst/>
                <a:latin typeface="Söhne"/>
              </a:rPr>
              <a:t>Optimize for Reusability:</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Ensure that the conditional rendering HOC is designed for reusability across different components and use cases.</a:t>
            </a:r>
          </a:p>
          <a:p>
            <a:pPr marL="742950" lvl="1" indent="-285750" algn="l">
              <a:buFont typeface="+mj-lt"/>
              <a:buAutoNum type="arabicPeriod"/>
            </a:pPr>
            <a:r>
              <a:rPr lang="en-US" b="0" i="0" dirty="0">
                <a:solidFill>
                  <a:srgbClr val="D1D5DB"/>
                </a:solidFill>
                <a:effectLst/>
                <a:latin typeface="Söhne"/>
              </a:rPr>
              <a:t>Explore ways to make the HOC customizable to handle various types of conditions.</a:t>
            </a:r>
          </a:p>
          <a:p>
            <a:pPr algn="l">
              <a:buFont typeface="+mj-lt"/>
              <a:buAutoNum type="arabicPeriod"/>
            </a:pPr>
            <a:r>
              <a:rPr lang="en-US" b="1" i="0" dirty="0">
                <a:solidFill>
                  <a:srgbClr val="D1D5DB"/>
                </a:solidFill>
                <a:effectLst/>
                <a:latin typeface="Söhne"/>
              </a:rPr>
              <a:t>Share Knowledge: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Share insights and best practices related to conditional rendering with the development team.</a:t>
            </a:r>
          </a:p>
          <a:p>
            <a:pPr marL="742950" lvl="1" indent="-285750" algn="l">
              <a:buFont typeface="+mj-lt"/>
              <a:buAutoNum type="arabicPeriod"/>
            </a:pPr>
            <a:r>
              <a:rPr lang="en-US" b="0" i="0" dirty="0">
                <a:solidFill>
                  <a:srgbClr val="D1D5DB"/>
                </a:solidFill>
                <a:effectLst/>
                <a:latin typeface="Söhne"/>
              </a:rPr>
              <a:t>Encourage collaboration and knowledge-sharing to enhance the understanding and usage of the conditional rendering HOC.</a:t>
            </a:r>
          </a:p>
          <a:p>
            <a:pPr algn="l">
              <a:buFont typeface="+mj-lt"/>
              <a:buAutoNum type="arabicPeriod"/>
            </a:pPr>
            <a:r>
              <a:rPr lang="en-US" b="1" i="0" dirty="0">
                <a:solidFill>
                  <a:srgbClr val="D1D5DB"/>
                </a:solidFill>
                <a:effectLst/>
                <a:latin typeface="Söhne"/>
              </a:rPr>
              <a:t>Monitor and Maintain:</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Monitor the usage and performance of the conditional rendering HOC in the application.</a:t>
            </a:r>
          </a:p>
          <a:p>
            <a:pPr marL="742950" lvl="1" indent="-285750" algn="l">
              <a:buFont typeface="+mj-lt"/>
              <a:buAutoNum type="arabicPeriod"/>
            </a:pPr>
            <a:r>
              <a:rPr lang="en-US" b="0" i="0" dirty="0">
                <a:solidFill>
                  <a:srgbClr val="D1D5DB"/>
                </a:solidFill>
                <a:effectLst/>
                <a:latin typeface="Söhne"/>
              </a:rPr>
              <a:t>Maintain the HOC by updating it as needed to accommodate changes in the application or React itself.</a:t>
            </a:r>
          </a:p>
          <a:p>
            <a:pPr algn="l"/>
            <a:r>
              <a:rPr lang="en-US" b="0" i="0" dirty="0">
                <a:solidFill>
                  <a:srgbClr val="D1D5DB"/>
                </a:solidFill>
                <a:effectLst/>
                <a:latin typeface="Söhne"/>
              </a:rPr>
              <a:t>By following these steps, you can effectively use HOCs to address conditional rendering challenges in your React application, promoting code reusability and maintainability.</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26</a:t>
            </a:fld>
            <a:endParaRPr lang="en-US"/>
          </a:p>
        </p:txBody>
      </p:sp>
    </p:spTree>
    <p:extLst>
      <p:ext uri="{BB962C8B-B14F-4D97-AF65-F5344CB8AC3E}">
        <p14:creationId xmlns:p14="http://schemas.microsoft.com/office/powerpoint/2010/main" val="3739268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pPr algn="l"/>
            <a:endParaRPr lang="en-US" sz="2800" b="0" i="0" dirty="0">
              <a:solidFill>
                <a:srgbClr val="FFFFFF"/>
              </a:solidFill>
              <a:effectLst/>
              <a:latin typeface="Times New Roman" panose="02020603050405020304" pitchFamily="18" charset="0"/>
            </a:endParaRPr>
          </a:p>
          <a:p>
            <a:pPr algn="l"/>
            <a:r>
              <a:rPr lang="en-US" b="0" i="0" dirty="0">
                <a:solidFill>
                  <a:srgbClr val="D1D5DB"/>
                </a:solidFill>
                <a:effectLst/>
                <a:latin typeface="Söhne"/>
              </a:rPr>
              <a:t>Conditional rendering is a common challenge in React applications, often requiring dynamic decision-making about whether to render a component based on certain conditions. Higher-Order Components (HOCs) can be a powerful solution to address conditional rendering challenges. Here's a guide on how to use HOCs for conditional rendering:</a:t>
            </a:r>
          </a:p>
          <a:p>
            <a:pPr algn="l">
              <a:buFont typeface="+mj-lt"/>
              <a:buAutoNum type="arabicPeriod"/>
            </a:pPr>
            <a:r>
              <a:rPr lang="en-US" b="1" i="0" dirty="0">
                <a:solidFill>
                  <a:srgbClr val="D1D5DB"/>
                </a:solidFill>
                <a:effectLst/>
                <a:latin typeface="Söhne"/>
              </a:rPr>
              <a:t>Identify the Conditional Rendering Challenge: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Clearly define the conditional rendering challenge you're aiming to solve. This could involve rendering a component based on user authentication, data availability, or other runtime conditions.</a:t>
            </a:r>
          </a:p>
          <a:p>
            <a:pPr algn="l">
              <a:buFont typeface="+mj-lt"/>
              <a:buAutoNum type="arabicPeriod"/>
            </a:pPr>
            <a:r>
              <a:rPr lang="en-US" b="1" i="0" dirty="0">
                <a:solidFill>
                  <a:srgbClr val="D1D5DB"/>
                </a:solidFill>
                <a:effectLst/>
                <a:latin typeface="Söhne"/>
              </a:rPr>
              <a:t>Create a Conditional Rendering HOC:</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Develop a new HOC or choose an existing one to serve as the foundation for conditional rendering.</a:t>
            </a:r>
          </a:p>
          <a:p>
            <a:pPr marL="742950" lvl="1" indent="-285750" algn="l">
              <a:buFont typeface="+mj-lt"/>
              <a:buAutoNum type="arabicPeriod"/>
            </a:pPr>
            <a:r>
              <a:rPr lang="en-US" b="0" i="0" dirty="0">
                <a:solidFill>
                  <a:srgbClr val="D1D5DB"/>
                </a:solidFill>
                <a:effectLst/>
                <a:latin typeface="Söhne"/>
              </a:rPr>
              <a:t>Ensure the HOC is flexible and can accept parameters to customize its behavior based on specific conditional rendering needs.</a:t>
            </a:r>
          </a:p>
          <a:p>
            <a:pPr algn="l">
              <a:buFont typeface="+mj-lt"/>
              <a:buAutoNum type="arabicPeriod"/>
            </a:pPr>
            <a:r>
              <a:rPr lang="en-US" b="1" i="0" dirty="0">
                <a:solidFill>
                  <a:srgbClr val="D1D5DB"/>
                </a:solidFill>
                <a:effectLst/>
                <a:latin typeface="Söhne"/>
              </a:rPr>
              <a:t>Implement Conditional Rendering Logic in the HOC:</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Inside the HOC, implement the logic for conditional rendering. This could involve evaluating props, state, or external factors to determine whether the wrapped component should be rendered.</a:t>
            </a:r>
          </a:p>
          <a:p>
            <a:pPr algn="l">
              <a:buFont typeface="+mj-lt"/>
              <a:buAutoNum type="arabicPeriod"/>
            </a:pPr>
            <a:r>
              <a:rPr lang="en-US" b="1" i="0" dirty="0">
                <a:solidFill>
                  <a:srgbClr val="D1D5DB"/>
                </a:solidFill>
                <a:effectLst/>
                <a:latin typeface="Söhne"/>
              </a:rPr>
              <a:t>Handle Edge Cases: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Anticipate and handle edge cases that may arise from conditional rendering.</a:t>
            </a:r>
          </a:p>
          <a:p>
            <a:pPr marL="742950" lvl="1" indent="-285750" algn="l">
              <a:buFont typeface="+mj-lt"/>
              <a:buAutoNum type="arabicPeriod"/>
            </a:pPr>
            <a:r>
              <a:rPr lang="en-US" b="0" i="0" dirty="0">
                <a:solidFill>
                  <a:srgbClr val="D1D5DB"/>
                </a:solidFill>
                <a:effectLst/>
                <a:latin typeface="Söhne"/>
              </a:rPr>
              <a:t>Ensure the HOC gracefully manages various scenarios to prevent unexpected behavior when dealing with different conditions.</a:t>
            </a:r>
          </a:p>
          <a:p>
            <a:pPr algn="l">
              <a:buFont typeface="+mj-lt"/>
              <a:buAutoNum type="arabicPeriod"/>
            </a:pPr>
            <a:r>
              <a:rPr lang="en-US" b="1" i="0" dirty="0">
                <a:solidFill>
                  <a:srgbClr val="D1D5DB"/>
                </a:solidFill>
                <a:effectLst/>
                <a:latin typeface="Söhne"/>
              </a:rPr>
              <a:t>Testing:</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Write thorough unit tests for the conditional rendering HOC.</a:t>
            </a:r>
          </a:p>
          <a:p>
            <a:pPr marL="742950" lvl="1" indent="-285750" algn="l">
              <a:buFont typeface="+mj-lt"/>
              <a:buAutoNum type="arabicPeriod"/>
            </a:pPr>
            <a:r>
              <a:rPr lang="en-US" b="0" i="0" dirty="0">
                <a:solidFill>
                  <a:srgbClr val="D1D5DB"/>
                </a:solidFill>
                <a:effectLst/>
                <a:latin typeface="Söhne"/>
              </a:rPr>
              <a:t>Cover different use cases, including edge cases, to validate that the HOC behaves as expected in various scenarios.</a:t>
            </a:r>
          </a:p>
          <a:p>
            <a:pPr algn="l">
              <a:buFont typeface="+mj-lt"/>
              <a:buAutoNum type="arabicPeriod"/>
            </a:pPr>
            <a:r>
              <a:rPr lang="en-US" b="1" i="0" dirty="0">
                <a:solidFill>
                  <a:srgbClr val="D1D5DB"/>
                </a:solidFill>
                <a:effectLst/>
                <a:latin typeface="Söhne"/>
              </a:rPr>
              <a:t>Documentation:</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Clearly document the purpose and usage of the conditional rendering HOC.</a:t>
            </a:r>
          </a:p>
          <a:p>
            <a:pPr marL="742950" lvl="1" indent="-285750" algn="l">
              <a:buFont typeface="+mj-lt"/>
              <a:buAutoNum type="arabicPeriod"/>
            </a:pPr>
            <a:r>
              <a:rPr lang="en-US" b="0" i="0" dirty="0">
                <a:solidFill>
                  <a:srgbClr val="D1D5DB"/>
                </a:solidFill>
                <a:effectLst/>
                <a:latin typeface="Söhne"/>
              </a:rPr>
              <a:t>Provide examples and guidance on how developers should use the HOC for effective conditional rendering.</a:t>
            </a:r>
          </a:p>
          <a:p>
            <a:pPr algn="l">
              <a:buFont typeface="+mj-lt"/>
              <a:buAutoNum type="arabicPeriod"/>
            </a:pPr>
            <a:r>
              <a:rPr lang="en-US" b="1" i="0" dirty="0">
                <a:solidFill>
                  <a:srgbClr val="D1D5DB"/>
                </a:solidFill>
                <a:effectLst/>
                <a:latin typeface="Söhne"/>
              </a:rPr>
              <a:t>Apply the HOC:</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Apply the conditional rendering HOC to the components where the challenge exists.</a:t>
            </a:r>
          </a:p>
          <a:p>
            <a:pPr marL="742950" lvl="1" indent="-285750" algn="l">
              <a:buFont typeface="+mj-lt"/>
              <a:buAutoNum type="arabicPeriod"/>
            </a:pPr>
            <a:r>
              <a:rPr lang="en-US" b="0" i="0" dirty="0">
                <a:solidFill>
                  <a:srgbClr val="D1D5DB"/>
                </a:solidFill>
                <a:effectLst/>
                <a:latin typeface="Söhne"/>
              </a:rPr>
              <a:t>Leverage the reusability of the HOC to implement consistent conditional rendering across multiple components.</a:t>
            </a:r>
          </a:p>
          <a:p>
            <a:pPr algn="l">
              <a:buFont typeface="+mj-lt"/>
              <a:buAutoNum type="arabicPeriod"/>
            </a:pPr>
            <a:r>
              <a:rPr lang="en-US" b="1" i="0" dirty="0">
                <a:solidFill>
                  <a:srgbClr val="D1D5DB"/>
                </a:solidFill>
                <a:effectLst/>
                <a:latin typeface="Söhne"/>
              </a:rPr>
              <a:t>Iterate and Refine: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Gather feedback from testing and real-world usage.</a:t>
            </a:r>
          </a:p>
          <a:p>
            <a:pPr marL="742950" lvl="1" indent="-285750" algn="l">
              <a:buFont typeface="+mj-lt"/>
              <a:buAutoNum type="arabicPeriod"/>
            </a:pPr>
            <a:r>
              <a:rPr lang="en-US" b="0" i="0" dirty="0">
                <a:solidFill>
                  <a:srgbClr val="D1D5DB"/>
                </a:solidFill>
                <a:effectLst/>
                <a:latin typeface="Söhne"/>
              </a:rPr>
              <a:t>Iterate on the HOC implementation based on feedback, making improvements and adjustments as necessary.</a:t>
            </a:r>
          </a:p>
          <a:p>
            <a:pPr algn="l">
              <a:buFont typeface="+mj-lt"/>
              <a:buAutoNum type="arabicPeriod"/>
            </a:pPr>
            <a:r>
              <a:rPr lang="en-US" b="1" i="0" dirty="0">
                <a:solidFill>
                  <a:srgbClr val="D1D5DB"/>
                </a:solidFill>
                <a:effectLst/>
                <a:latin typeface="Söhne"/>
              </a:rPr>
              <a:t>Optimize for Reusability:</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Ensure that the conditional rendering HOC is designed for reusability across different components and use cases.</a:t>
            </a:r>
          </a:p>
          <a:p>
            <a:pPr marL="742950" lvl="1" indent="-285750" algn="l">
              <a:buFont typeface="+mj-lt"/>
              <a:buAutoNum type="arabicPeriod"/>
            </a:pPr>
            <a:r>
              <a:rPr lang="en-US" b="0" i="0" dirty="0">
                <a:solidFill>
                  <a:srgbClr val="D1D5DB"/>
                </a:solidFill>
                <a:effectLst/>
                <a:latin typeface="Söhne"/>
              </a:rPr>
              <a:t>Explore ways to make the HOC customizable to handle various types of conditions.</a:t>
            </a:r>
          </a:p>
          <a:p>
            <a:pPr algn="l">
              <a:buFont typeface="+mj-lt"/>
              <a:buAutoNum type="arabicPeriod"/>
            </a:pPr>
            <a:r>
              <a:rPr lang="en-US" b="1" i="0" dirty="0">
                <a:solidFill>
                  <a:srgbClr val="D1D5DB"/>
                </a:solidFill>
                <a:effectLst/>
                <a:latin typeface="Söhne"/>
              </a:rPr>
              <a:t>Share Knowledge: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Share insights and best practices related to conditional rendering with the development team.</a:t>
            </a:r>
          </a:p>
          <a:p>
            <a:pPr marL="742950" lvl="1" indent="-285750" algn="l">
              <a:buFont typeface="+mj-lt"/>
              <a:buAutoNum type="arabicPeriod"/>
            </a:pPr>
            <a:r>
              <a:rPr lang="en-US" b="0" i="0" dirty="0">
                <a:solidFill>
                  <a:srgbClr val="D1D5DB"/>
                </a:solidFill>
                <a:effectLst/>
                <a:latin typeface="Söhne"/>
              </a:rPr>
              <a:t>Encourage collaboration and knowledge-sharing to enhance the understanding and usage of the conditional rendering HOC.</a:t>
            </a:r>
          </a:p>
          <a:p>
            <a:pPr algn="l">
              <a:buFont typeface="+mj-lt"/>
              <a:buAutoNum type="arabicPeriod"/>
            </a:pPr>
            <a:r>
              <a:rPr lang="en-US" b="1" i="0" dirty="0">
                <a:solidFill>
                  <a:srgbClr val="D1D5DB"/>
                </a:solidFill>
                <a:effectLst/>
                <a:latin typeface="Söhne"/>
              </a:rPr>
              <a:t>Monitor and Maintain:</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Monitor the usage and performance of the conditional rendering HOC in the application.</a:t>
            </a:r>
          </a:p>
          <a:p>
            <a:pPr marL="742950" lvl="1" indent="-285750" algn="l">
              <a:buFont typeface="+mj-lt"/>
              <a:buAutoNum type="arabicPeriod"/>
            </a:pPr>
            <a:r>
              <a:rPr lang="en-US" b="0" i="0" dirty="0">
                <a:solidFill>
                  <a:srgbClr val="D1D5DB"/>
                </a:solidFill>
                <a:effectLst/>
                <a:latin typeface="Söhne"/>
              </a:rPr>
              <a:t>Maintain the HOC by updating it as needed to accommodate changes in the application or React itself.</a:t>
            </a:r>
          </a:p>
          <a:p>
            <a:pPr algn="l"/>
            <a:r>
              <a:rPr lang="en-US" b="0" i="0" dirty="0">
                <a:solidFill>
                  <a:srgbClr val="D1D5DB"/>
                </a:solidFill>
                <a:effectLst/>
                <a:latin typeface="Söhne"/>
              </a:rPr>
              <a:t>By following these steps, you can effectively use HOCs to address conditional rendering challenges in your React application, promoting code reusability and maintainability.</a:t>
            </a:r>
          </a:p>
          <a:p>
            <a:pPr algn="l"/>
            <a:endParaRPr lang="en-US" b="0" i="0" dirty="0">
              <a:solidFill>
                <a:srgbClr val="D1D5DB"/>
              </a:solidFill>
              <a:effectLst/>
              <a:latin typeface="Söhne"/>
            </a:endParaRPr>
          </a:p>
          <a:p>
            <a:pPr>
              <a:lnSpc>
                <a:spcPts val="1800"/>
              </a:lnSpc>
              <a:spcBef>
                <a:spcPts val="1800"/>
              </a:spcBef>
              <a:spcAft>
                <a:spcPts val="1800"/>
              </a:spcAft>
            </a:pPr>
            <a:r>
              <a:rPr lang="en-IN" sz="12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HOCs can also be used to conditionally render components based on certain conditions. This can be useful for tasks such as: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800"/>
              </a:lnSpc>
              <a:spcAft>
                <a:spcPts val="750"/>
              </a:spcAft>
              <a:buSzPts val="1000"/>
              <a:buFont typeface="Symbol" panose="05050102010706020507" pitchFamily="18" charset="2"/>
              <a:buChar char=""/>
              <a:tabLst>
                <a:tab pos="457200" algn="l"/>
              </a:tabLst>
            </a:pPr>
            <a:r>
              <a:rPr lang="en-IN" sz="12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Showing or hiding components based on user input or data</a:t>
            </a:r>
            <a:endParaRPr lang="en-IN" sz="12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800"/>
              </a:lnSpc>
              <a:spcAft>
                <a:spcPts val="750"/>
              </a:spcAft>
              <a:buSzPts val="1000"/>
              <a:buFont typeface="Symbol" panose="05050102010706020507" pitchFamily="18" charset="2"/>
              <a:buChar char=""/>
              <a:tabLst>
                <a:tab pos="457200" algn="l"/>
              </a:tabLst>
            </a:pPr>
            <a:r>
              <a:rPr lang="en-IN" sz="12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Implementing conditional visibility based on component state</a:t>
            </a:r>
            <a:endParaRPr lang="en-IN" sz="12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ts val="1800"/>
              </a:lnSpc>
              <a:spcAft>
                <a:spcPts val="750"/>
              </a:spcAft>
              <a:buSzPts val="1000"/>
              <a:buFont typeface="Symbol" panose="05050102010706020507" pitchFamily="18" charset="2"/>
              <a:buChar char=""/>
              <a:tabLst>
                <a:tab pos="457200" algn="l"/>
              </a:tabLst>
            </a:pPr>
            <a:r>
              <a:rPr lang="en-IN" sz="12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Creating dynamic routing without modifying components</a:t>
            </a:r>
            <a:endParaRPr lang="en-IN" sz="1200" kern="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a:lnSpc>
                <a:spcPts val="1800"/>
              </a:lnSpc>
              <a:spcBef>
                <a:spcPts val="1800"/>
              </a:spcBef>
              <a:spcAft>
                <a:spcPts val="1800"/>
              </a:spcAft>
            </a:pPr>
            <a:r>
              <a:rPr lang="en-IN" sz="12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For instance, you could create a HOC that conditionally renders a component based on whether a user is logged in. This would allow you to display different content depending on the user's authentication status without modifying the actual components that render the content.</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b="0" i="0" dirty="0">
              <a:solidFill>
                <a:srgbClr val="D1D5DB"/>
              </a:solidFill>
              <a:effectLst/>
              <a:latin typeface="Söhne"/>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27</a:t>
            </a:fld>
            <a:endParaRPr lang="en-US"/>
          </a:p>
        </p:txBody>
      </p:sp>
    </p:spTree>
    <p:extLst>
      <p:ext uri="{BB962C8B-B14F-4D97-AF65-F5344CB8AC3E}">
        <p14:creationId xmlns:p14="http://schemas.microsoft.com/office/powerpoint/2010/main" val="299981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pPr algn="l"/>
            <a:endParaRPr lang="en-US" sz="2800" b="0" i="0" dirty="0">
              <a:solidFill>
                <a:srgbClr val="FFFFFF"/>
              </a:solidFill>
              <a:effectLst/>
              <a:latin typeface="Times New Roman" panose="02020603050405020304" pitchFamily="18" charset="0"/>
            </a:endParaRPr>
          </a:p>
          <a:p>
            <a:pPr algn="l"/>
            <a:r>
              <a:rPr lang="en-US" b="0" i="0" dirty="0">
                <a:solidFill>
                  <a:srgbClr val="D1D5DB"/>
                </a:solidFill>
                <a:effectLst/>
                <a:latin typeface="Söhne"/>
              </a:rPr>
              <a:t>Implementing data fetching and state management in React applications often involves handling asynchronous operations and managing the state of the fetched data. Higher-Order Components (HOCs) can be a powerful tool to encapsulate this logic and make it reusable across different components. Here's a guide on how to use HOCs for data fetching and state management:</a:t>
            </a:r>
          </a:p>
          <a:p>
            <a:pPr algn="l"/>
            <a:r>
              <a:rPr lang="en-US" b="1" i="0" dirty="0">
                <a:effectLst/>
                <a:latin typeface="Söhne"/>
              </a:rPr>
              <a:t>1</a:t>
            </a:r>
            <a:r>
              <a:rPr lang="en-IN" b="1" i="0" dirty="0">
                <a:effectLst/>
                <a:latin typeface="Söhne"/>
              </a:rPr>
              <a:t>Data Fetching and State Management with HOC</a:t>
            </a:r>
          </a:p>
          <a:p>
            <a:pPr algn="l">
              <a:buFont typeface="+mj-lt"/>
              <a:buAutoNum type="arabicPeriod"/>
            </a:pPr>
            <a:r>
              <a:rPr lang="en-IN" b="1" i="0" dirty="0">
                <a:solidFill>
                  <a:srgbClr val="D1D5DB"/>
                </a:solidFill>
                <a:effectLst/>
                <a:latin typeface="Söhne"/>
              </a:rPr>
              <a:t>Define Data Fetching Requirements:</a:t>
            </a:r>
            <a:endParaRPr lang="en-IN" b="0" i="0" dirty="0">
              <a:solidFill>
                <a:srgbClr val="D1D5DB"/>
              </a:solidFill>
              <a:effectLst/>
              <a:latin typeface="Söhne"/>
            </a:endParaRPr>
          </a:p>
          <a:p>
            <a:pPr marL="742950" lvl="1" indent="-285750" algn="l">
              <a:buFont typeface="+mj-lt"/>
              <a:buAutoNum type="arabicPeriod"/>
            </a:pPr>
            <a:r>
              <a:rPr lang="en-IN" b="0" i="0" dirty="0">
                <a:solidFill>
                  <a:srgbClr val="D1D5DB"/>
                </a:solidFill>
                <a:effectLst/>
                <a:latin typeface="Söhne"/>
              </a:rPr>
              <a:t>Identify components that require data fetching, loading state management, and error handling.</a:t>
            </a:r>
          </a:p>
          <a:p>
            <a:pPr algn="l">
              <a:buFont typeface="+mj-lt"/>
              <a:buAutoNum type="arabicPeriod"/>
            </a:pPr>
            <a:r>
              <a:rPr lang="en-IN" b="1" i="0" dirty="0">
                <a:solidFill>
                  <a:srgbClr val="D1D5DB"/>
                </a:solidFill>
                <a:effectLst/>
                <a:latin typeface="Söhne"/>
              </a:rPr>
              <a:t>Create a Data Fetching HOC:</a:t>
            </a:r>
            <a:endParaRPr lang="en-IN" b="0" i="0" dirty="0">
              <a:solidFill>
                <a:srgbClr val="D1D5DB"/>
              </a:solidFill>
              <a:effectLst/>
              <a:latin typeface="Söhne"/>
            </a:endParaRPr>
          </a:p>
          <a:p>
            <a:pPr marL="742950" lvl="1" indent="-285750" algn="l">
              <a:buFont typeface="+mj-lt"/>
              <a:buAutoNum type="arabicPeriod"/>
            </a:pPr>
            <a:r>
              <a:rPr lang="en-IN" b="0" i="0" dirty="0">
                <a:solidFill>
                  <a:srgbClr val="D1D5DB"/>
                </a:solidFill>
                <a:effectLst/>
                <a:latin typeface="Söhne"/>
              </a:rPr>
              <a:t>Develop a HOC that encapsulates the logic for fetching data, managing loading states, and handling errors.</a:t>
            </a:r>
          </a:p>
          <a:p>
            <a:pPr algn="l">
              <a:buFont typeface="+mj-lt"/>
              <a:buAutoNum type="arabicPeriod"/>
            </a:pPr>
            <a:r>
              <a:rPr lang="en-IN" b="1" i="0" dirty="0">
                <a:solidFill>
                  <a:srgbClr val="D1D5DB"/>
                </a:solidFill>
                <a:effectLst/>
                <a:latin typeface="Söhne"/>
              </a:rPr>
              <a:t>Apply the Data Fetching HOC:</a:t>
            </a:r>
            <a:endParaRPr lang="en-IN" b="0" i="0" dirty="0">
              <a:solidFill>
                <a:srgbClr val="D1D5DB"/>
              </a:solidFill>
              <a:effectLst/>
              <a:latin typeface="Söhne"/>
            </a:endParaRPr>
          </a:p>
          <a:p>
            <a:pPr marL="742950" lvl="1" indent="-285750" algn="l">
              <a:buFont typeface="+mj-lt"/>
              <a:buAutoNum type="arabicPeriod"/>
            </a:pPr>
            <a:r>
              <a:rPr lang="en-IN" b="0" i="0" dirty="0">
                <a:solidFill>
                  <a:srgbClr val="D1D5DB"/>
                </a:solidFill>
                <a:effectLst/>
                <a:latin typeface="Söhne"/>
              </a:rPr>
              <a:t>Apply the Data Fetching HOC to components that need data. Pass the API URL as a parameter.</a:t>
            </a:r>
          </a:p>
          <a:p>
            <a:pPr algn="l">
              <a:buFont typeface="+mj-lt"/>
              <a:buAutoNum type="arabicPeriod"/>
            </a:pPr>
            <a:r>
              <a:rPr lang="en-IN" b="1" i="0" dirty="0">
                <a:solidFill>
                  <a:srgbClr val="D1D5DB"/>
                </a:solidFill>
                <a:effectLst/>
                <a:latin typeface="Söhne"/>
              </a:rPr>
              <a:t>Access Data in wrapped component:</a:t>
            </a:r>
            <a:endParaRPr lang="en-IN" b="0" i="0" dirty="0">
              <a:solidFill>
                <a:srgbClr val="D1D5DB"/>
              </a:solidFill>
              <a:effectLst/>
              <a:latin typeface="Söhne"/>
            </a:endParaRPr>
          </a:p>
          <a:p>
            <a:pPr marL="742950" lvl="1" indent="-285750" algn="l">
              <a:buFont typeface="+mj-lt"/>
              <a:buAutoNum type="arabicPeriod"/>
            </a:pPr>
            <a:r>
              <a:rPr lang="en-IN" b="0" i="0" dirty="0">
                <a:solidFill>
                  <a:srgbClr val="D1D5DB"/>
                </a:solidFill>
                <a:effectLst/>
                <a:latin typeface="Söhne"/>
              </a:rPr>
              <a:t>In the wrapped component (MyComponent), access the data, loading state, and error as props. Use this data to conditionally render the UI.</a:t>
            </a:r>
          </a:p>
          <a:p>
            <a:pPr algn="l"/>
            <a:r>
              <a:rPr lang="en-IN" b="0" i="0" dirty="0">
                <a:solidFill>
                  <a:srgbClr val="D1D5DB"/>
                </a:solidFill>
                <a:effectLst/>
                <a:latin typeface="Söhne"/>
              </a:rPr>
              <a:t>By following these steps, you can use the Data Fetching HOC to efficiently manage data fetching, loading states, and errors across multiple components in your React application.</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28</a:t>
            </a:fld>
            <a:endParaRPr lang="en-US"/>
          </a:p>
        </p:txBody>
      </p:sp>
    </p:spTree>
    <p:extLst>
      <p:ext uri="{BB962C8B-B14F-4D97-AF65-F5344CB8AC3E}">
        <p14:creationId xmlns:p14="http://schemas.microsoft.com/office/powerpoint/2010/main" val="4015871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pPr algn="l"/>
            <a:endParaRPr lang="en-US" sz="2800" b="0" i="0" dirty="0">
              <a:solidFill>
                <a:srgbClr val="FFFFFF"/>
              </a:solidFill>
              <a:effectLst/>
              <a:latin typeface="Times New Roman" panose="02020603050405020304" pitchFamily="18" charset="0"/>
            </a:endParaRPr>
          </a:p>
          <a:p>
            <a:pPr algn="l"/>
            <a:r>
              <a:rPr lang="en-US" sz="1200" b="0" i="0" dirty="0">
                <a:solidFill>
                  <a:srgbClr val="D1D5DB"/>
                </a:solidFill>
                <a:effectLst/>
                <a:latin typeface="Söhne"/>
              </a:rPr>
              <a:t>Styling in React applications often involves managing styles in a way that is modular, maintainable, and scoped to specific components. CSS-in-JS libraries provide a solution to this by allowing you to write styles directly in your JavaScript or TypeScript files. Using Higher-Order Components (HOCs) in combination with CSS-in-JS can enhance the styling capabilities and make them more reusable. Here's a guide on how to leverage HOCs for styling and CSS-in-JS:</a:t>
            </a:r>
          </a:p>
          <a:p>
            <a:pPr algn="l"/>
            <a:r>
              <a:rPr lang="en-US" sz="1200" b="1" i="0" dirty="0">
                <a:effectLst/>
                <a:latin typeface="Söhne"/>
              </a:rPr>
              <a:t>1. Identify the Styling Challenge:</a:t>
            </a:r>
          </a:p>
          <a:p>
            <a:pPr algn="l">
              <a:buFont typeface="Arial" panose="020B0604020202020204" pitchFamily="34" charset="0"/>
              <a:buChar char="•"/>
            </a:pPr>
            <a:r>
              <a:rPr lang="en-US" sz="1200" b="0" i="0" dirty="0">
                <a:solidFill>
                  <a:srgbClr val="D1D5DB"/>
                </a:solidFill>
                <a:effectLst/>
                <a:latin typeface="Söhne"/>
              </a:rPr>
              <a:t>Clearly define the styling challenge you're aiming to solve. This could involve scoping styles to specific components, theming, or managing dynamic styles based on props or state.</a:t>
            </a:r>
          </a:p>
          <a:p>
            <a:pPr algn="l"/>
            <a:r>
              <a:rPr lang="en-US" sz="1200" b="1" i="0" dirty="0">
                <a:effectLst/>
                <a:latin typeface="Söhne"/>
              </a:rPr>
              <a:t>2. Choose a CSS-in-JS Library:</a:t>
            </a:r>
          </a:p>
          <a:p>
            <a:pPr algn="l">
              <a:buFont typeface="Arial" panose="020B0604020202020204" pitchFamily="34" charset="0"/>
              <a:buChar char="•"/>
            </a:pPr>
            <a:r>
              <a:rPr lang="en-US" sz="1200" b="0" i="0" dirty="0">
                <a:solidFill>
                  <a:srgbClr val="D1D5DB"/>
                </a:solidFill>
                <a:effectLst/>
                <a:latin typeface="Söhne"/>
              </a:rPr>
              <a:t>Select a CSS-in-JS library that aligns with your preferences and project requirements. Popular options include Styled-components, Emotion, and JSS.</a:t>
            </a:r>
          </a:p>
          <a:p>
            <a:pPr algn="l"/>
            <a:r>
              <a:rPr lang="en-US" sz="1200" b="1" i="0" dirty="0">
                <a:effectLst/>
                <a:latin typeface="Söhne"/>
              </a:rPr>
              <a:t>3. Create a Styling HOC:</a:t>
            </a:r>
          </a:p>
          <a:p>
            <a:pPr algn="l">
              <a:buFont typeface="Arial" panose="020B0604020202020204" pitchFamily="34" charset="0"/>
              <a:buChar char="•"/>
            </a:pPr>
            <a:r>
              <a:rPr lang="en-US" sz="1200" b="0" i="0" dirty="0">
                <a:solidFill>
                  <a:srgbClr val="D1D5DB"/>
                </a:solidFill>
                <a:effectLst/>
                <a:latin typeface="Söhne"/>
              </a:rPr>
              <a:t>Develop a new HOC or choose an existing one to serve as the foundation for styling with CSS-in-JS.</a:t>
            </a:r>
          </a:p>
          <a:p>
            <a:pPr algn="l">
              <a:buFont typeface="Arial" panose="020B0604020202020204" pitchFamily="34" charset="0"/>
              <a:buChar char="•"/>
            </a:pPr>
            <a:r>
              <a:rPr lang="en-US" sz="1200" b="0" i="0" dirty="0">
                <a:solidFill>
                  <a:srgbClr val="D1D5DB"/>
                </a:solidFill>
                <a:effectLst/>
                <a:latin typeface="Söhne"/>
              </a:rPr>
              <a:t>Ensure the HOC is flexible and can accept parameters to customize its behavior based on specific styling needs.</a:t>
            </a:r>
          </a:p>
          <a:p>
            <a:pPr algn="l"/>
            <a:r>
              <a:rPr lang="en-US" sz="1200" b="1" i="0" dirty="0">
                <a:effectLst/>
                <a:latin typeface="Söhne"/>
              </a:rPr>
              <a:t>4. Implement Styling Logic in the HOC:</a:t>
            </a:r>
          </a:p>
          <a:p>
            <a:pPr algn="l">
              <a:buFont typeface="Arial" panose="020B0604020202020204" pitchFamily="34" charset="0"/>
              <a:buChar char="•"/>
            </a:pPr>
            <a:r>
              <a:rPr lang="en-US" sz="1200" b="0" i="0" dirty="0">
                <a:solidFill>
                  <a:srgbClr val="D1D5DB"/>
                </a:solidFill>
                <a:effectLst/>
                <a:latin typeface="Söhne"/>
              </a:rPr>
              <a:t>Inside the HOC, implement the logic for applying styles using the chosen CSS-in-JS library.</a:t>
            </a:r>
          </a:p>
          <a:p>
            <a:pPr algn="l">
              <a:buFont typeface="Arial" panose="020B0604020202020204" pitchFamily="34" charset="0"/>
              <a:buChar char="•"/>
            </a:pPr>
            <a:r>
              <a:rPr lang="en-US" sz="1200" b="0" i="0" dirty="0">
                <a:solidFill>
                  <a:srgbClr val="D1D5DB"/>
                </a:solidFill>
                <a:effectLst/>
                <a:latin typeface="Söhne"/>
              </a:rPr>
              <a:t>Leverage the power of the library to create dynamic and scoped styles.</a:t>
            </a:r>
          </a:p>
          <a:p>
            <a:pPr algn="l"/>
            <a:r>
              <a:rPr lang="en-US" sz="1200" b="1" i="0" dirty="0">
                <a:effectLst/>
                <a:latin typeface="Söhne"/>
              </a:rPr>
              <a:t>5. Handle Edge Cases:</a:t>
            </a:r>
          </a:p>
          <a:p>
            <a:pPr algn="l">
              <a:buFont typeface="Arial" panose="020B0604020202020204" pitchFamily="34" charset="0"/>
              <a:buChar char="•"/>
            </a:pPr>
            <a:r>
              <a:rPr lang="en-US" sz="1200" b="0" i="0" dirty="0">
                <a:solidFill>
                  <a:srgbClr val="D1D5DB"/>
                </a:solidFill>
                <a:effectLst/>
                <a:latin typeface="Söhne"/>
              </a:rPr>
              <a:t>Anticipate and handle edge cases related to styling, such as theming, responsive design, or pseudo-classes.</a:t>
            </a:r>
          </a:p>
          <a:p>
            <a:pPr algn="l">
              <a:buFont typeface="Arial" panose="020B0604020202020204" pitchFamily="34" charset="0"/>
              <a:buChar char="•"/>
            </a:pPr>
            <a:r>
              <a:rPr lang="en-US" sz="1200" b="0" i="0" dirty="0">
                <a:solidFill>
                  <a:srgbClr val="D1D5DB"/>
                </a:solidFill>
                <a:effectLst/>
                <a:latin typeface="Söhne"/>
              </a:rPr>
              <a:t>Ensure the HOC gracefully manages various styling scenarios to prevent unexpected behavior.</a:t>
            </a:r>
          </a:p>
          <a:p>
            <a:pPr algn="l"/>
            <a:r>
              <a:rPr lang="en-US" sz="1200" b="1" i="0" dirty="0">
                <a:effectLst/>
                <a:latin typeface="Söhne"/>
              </a:rPr>
              <a:t>6. Testing:</a:t>
            </a:r>
          </a:p>
          <a:p>
            <a:pPr algn="l">
              <a:buFont typeface="Arial" panose="020B0604020202020204" pitchFamily="34" charset="0"/>
              <a:buChar char="•"/>
            </a:pPr>
            <a:r>
              <a:rPr lang="en-US" sz="1200" b="0" i="0" dirty="0">
                <a:solidFill>
                  <a:srgbClr val="D1D5DB"/>
                </a:solidFill>
                <a:effectLst/>
                <a:latin typeface="Söhne"/>
              </a:rPr>
              <a:t>Write unit tests for the styling HOC.</a:t>
            </a:r>
          </a:p>
          <a:p>
            <a:pPr algn="l">
              <a:buFont typeface="Arial" panose="020B0604020202020204" pitchFamily="34" charset="0"/>
              <a:buChar char="•"/>
            </a:pPr>
            <a:r>
              <a:rPr lang="en-US" sz="1200" b="0" i="0" dirty="0">
                <a:solidFill>
                  <a:srgbClr val="D1D5DB"/>
                </a:solidFill>
                <a:effectLst/>
                <a:latin typeface="Söhne"/>
              </a:rPr>
              <a:t>Ensure that styles are applied as expected and that the HOC behaves correctly in different use cases.</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29</a:t>
            </a:fld>
            <a:endParaRPr lang="en-US"/>
          </a:p>
        </p:txBody>
      </p:sp>
    </p:spTree>
    <p:extLst>
      <p:ext uri="{BB962C8B-B14F-4D97-AF65-F5344CB8AC3E}">
        <p14:creationId xmlns:p14="http://schemas.microsoft.com/office/powerpoint/2010/main" val="1445045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If we go by definition, </a:t>
            </a:r>
            <a:r>
              <a:rPr lang="en-IN" sz="1800" dirty="0">
                <a:solidFill>
                  <a:srgbClr val="1F1F1F"/>
                </a:solidFill>
                <a:effectLst/>
                <a:latin typeface="Arial" panose="020B0604020202020204" pitchFamily="34" charset="0"/>
                <a:ea typeface="Times New Roman" panose="02020603050405020304" pitchFamily="18" charset="0"/>
              </a:rPr>
              <a:t>Higher-Order Component is a </a:t>
            </a:r>
            <a:r>
              <a:rPr lang="en-US" sz="3600" dirty="0"/>
              <a:t>programming optimization function </a:t>
            </a:r>
            <a:r>
              <a:rPr lang="en-IN" sz="1800" dirty="0">
                <a:solidFill>
                  <a:srgbClr val="1F1F1F"/>
                </a:solidFill>
                <a:effectLst/>
                <a:latin typeface="Arial" panose="020B0604020202020204" pitchFamily="34" charset="0"/>
                <a:ea typeface="Times New Roman" panose="02020603050405020304" pitchFamily="18" charset="0"/>
              </a:rPr>
              <a:t>that takes a component as an argument and returns a new component. This new component, enhanced with the injected logic, can then be used in place of the original component.</a:t>
            </a:r>
            <a:endParaRPr lang="en-IN"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latin typeface="Open Sans"/>
                <a:ea typeface="Open Sans"/>
                <a:cs typeface="Open Sans"/>
                <a:sym typeface="Open Sans"/>
              </a:rPr>
              <a:t>It lets developers group common logic into reusable functions, empowering them to enhance existing components without altering the core code.</a:t>
            </a:r>
            <a:endParaRPr lang="en-IN" sz="1200" dirty="0">
              <a:solidFill>
                <a:schemeClr val="tx1">
                  <a:lumMod val="75000"/>
                  <a:lumOff val="25000"/>
                </a:schemeClr>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4</a:t>
            </a:fld>
            <a:endParaRPr lang="en-US"/>
          </a:p>
        </p:txBody>
      </p:sp>
    </p:spTree>
    <p:extLst>
      <p:ext uri="{BB962C8B-B14F-4D97-AF65-F5344CB8AC3E}">
        <p14:creationId xmlns:p14="http://schemas.microsoft.com/office/powerpoint/2010/main" val="1546309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pPr algn="l"/>
            <a:endParaRPr lang="en-US" sz="2800" b="0" i="0" dirty="0">
              <a:solidFill>
                <a:srgbClr val="FFFFFF"/>
              </a:solidFill>
              <a:effectLst/>
              <a:latin typeface="Times New Roman" panose="02020603050405020304" pitchFamily="18" charset="0"/>
            </a:endParaRPr>
          </a:p>
          <a:p>
            <a:pPr algn="l"/>
            <a:r>
              <a:rPr lang="en-US" sz="1200" b="1" i="0" dirty="0">
                <a:effectLst/>
                <a:latin typeface="Söhne"/>
              </a:rPr>
              <a:t>7. Documentation:</a:t>
            </a:r>
          </a:p>
          <a:p>
            <a:pPr algn="l">
              <a:buFont typeface="Arial" panose="020B0604020202020204" pitchFamily="34" charset="0"/>
              <a:buChar char="•"/>
            </a:pPr>
            <a:r>
              <a:rPr lang="en-US" sz="1200" b="0" i="0" dirty="0">
                <a:solidFill>
                  <a:srgbClr val="D1D5DB"/>
                </a:solidFill>
                <a:effectLst/>
                <a:latin typeface="Söhne"/>
              </a:rPr>
              <a:t>Clearly document the purpose and usage of the styling HOC.</a:t>
            </a:r>
          </a:p>
          <a:p>
            <a:pPr algn="l">
              <a:buFont typeface="Arial" panose="020B0604020202020204" pitchFamily="34" charset="0"/>
              <a:buChar char="•"/>
            </a:pPr>
            <a:r>
              <a:rPr lang="en-US" sz="1200" b="0" i="0" dirty="0">
                <a:solidFill>
                  <a:srgbClr val="D1D5DB"/>
                </a:solidFill>
                <a:effectLst/>
                <a:latin typeface="Söhne"/>
              </a:rPr>
              <a:t>Provide examples and guidance on how developers should use the HOC for effective styling with CSS-in-JS.</a:t>
            </a:r>
          </a:p>
          <a:p>
            <a:pPr algn="l"/>
            <a:r>
              <a:rPr lang="en-US" sz="1200" b="1" i="0" dirty="0">
                <a:effectLst/>
                <a:latin typeface="Söhne"/>
              </a:rPr>
              <a:t>8. Apply the HOC:</a:t>
            </a:r>
          </a:p>
          <a:p>
            <a:pPr algn="l">
              <a:buFont typeface="Arial" panose="020B0604020202020204" pitchFamily="34" charset="0"/>
              <a:buChar char="•"/>
            </a:pPr>
            <a:r>
              <a:rPr lang="en-US" sz="1200" b="0" i="0" dirty="0">
                <a:solidFill>
                  <a:srgbClr val="D1D5DB"/>
                </a:solidFill>
                <a:effectLst/>
                <a:latin typeface="Söhne"/>
              </a:rPr>
              <a:t>Apply the styling HOC to the components where the styling challenge exists.</a:t>
            </a:r>
          </a:p>
          <a:p>
            <a:pPr algn="l">
              <a:buFont typeface="Arial" panose="020B0604020202020204" pitchFamily="34" charset="0"/>
              <a:buChar char="•"/>
            </a:pPr>
            <a:r>
              <a:rPr lang="en-US" sz="1200" b="0" i="0" dirty="0">
                <a:solidFill>
                  <a:srgbClr val="D1D5DB"/>
                </a:solidFill>
                <a:effectLst/>
                <a:latin typeface="Söhne"/>
              </a:rPr>
              <a:t>Leverage the reusability of the HOC to implement consistent styling across multiple components.</a:t>
            </a:r>
          </a:p>
          <a:p>
            <a:pPr algn="l"/>
            <a:r>
              <a:rPr lang="en-US" sz="1200" b="1" i="0" dirty="0">
                <a:effectLst/>
                <a:latin typeface="Söhne"/>
              </a:rPr>
              <a:t>9. Iterate and Refine:</a:t>
            </a:r>
          </a:p>
          <a:p>
            <a:pPr algn="l">
              <a:buFont typeface="Arial" panose="020B0604020202020204" pitchFamily="34" charset="0"/>
              <a:buChar char="•"/>
            </a:pPr>
            <a:r>
              <a:rPr lang="en-US" sz="1200" b="0" i="0" dirty="0">
                <a:solidFill>
                  <a:srgbClr val="D1D5DB"/>
                </a:solidFill>
                <a:effectLst/>
                <a:latin typeface="Söhne"/>
              </a:rPr>
              <a:t>Gather feedback from testing and real-world usage.</a:t>
            </a:r>
          </a:p>
          <a:p>
            <a:pPr algn="l">
              <a:buFont typeface="Arial" panose="020B0604020202020204" pitchFamily="34" charset="0"/>
              <a:buChar char="•"/>
            </a:pPr>
            <a:r>
              <a:rPr lang="en-US" sz="1200" b="0" i="0" dirty="0">
                <a:solidFill>
                  <a:srgbClr val="D1D5DB"/>
                </a:solidFill>
                <a:effectLst/>
                <a:latin typeface="Söhne"/>
              </a:rPr>
              <a:t>Iterate on the HOC implementation based on feedback, making improvements and adjustments as necessary.</a:t>
            </a:r>
          </a:p>
          <a:p>
            <a:pPr algn="l"/>
            <a:r>
              <a:rPr lang="en-US" sz="1200" b="1" i="0" dirty="0">
                <a:effectLst/>
                <a:latin typeface="Söhne"/>
              </a:rPr>
              <a:t>10. Optimize for Reusability:</a:t>
            </a:r>
          </a:p>
          <a:p>
            <a:pPr algn="l">
              <a:buFont typeface="Arial" panose="020B0604020202020204" pitchFamily="34" charset="0"/>
              <a:buChar char="•"/>
            </a:pPr>
            <a:r>
              <a:rPr lang="en-US" sz="1200" b="0" i="0" dirty="0">
                <a:solidFill>
                  <a:srgbClr val="D1D5DB"/>
                </a:solidFill>
                <a:effectLst/>
                <a:latin typeface="Söhne"/>
              </a:rPr>
              <a:t>Ensure that the styling HOC is designed for reusability across different components and use cases.</a:t>
            </a:r>
          </a:p>
          <a:p>
            <a:pPr algn="l">
              <a:buFont typeface="Arial" panose="020B0604020202020204" pitchFamily="34" charset="0"/>
              <a:buChar char="•"/>
            </a:pPr>
            <a:r>
              <a:rPr lang="en-US" sz="1200" b="0" i="0" dirty="0">
                <a:solidFill>
                  <a:srgbClr val="D1D5DB"/>
                </a:solidFill>
                <a:effectLst/>
                <a:latin typeface="Söhne"/>
              </a:rPr>
              <a:t>Explore ways to make the HOC customizable to handle various styling requirements.</a:t>
            </a:r>
          </a:p>
          <a:p>
            <a:pPr algn="l"/>
            <a:r>
              <a:rPr lang="en-US" sz="1200" b="1" i="0" dirty="0">
                <a:effectLst/>
                <a:latin typeface="Söhne"/>
              </a:rPr>
              <a:t>11. Share Knowledge:</a:t>
            </a:r>
          </a:p>
          <a:p>
            <a:pPr algn="l">
              <a:buFont typeface="Arial" panose="020B0604020202020204" pitchFamily="34" charset="0"/>
              <a:buChar char="•"/>
            </a:pPr>
            <a:r>
              <a:rPr lang="en-US" sz="1200" b="0" i="0" dirty="0">
                <a:solidFill>
                  <a:srgbClr val="D1D5DB"/>
                </a:solidFill>
                <a:effectLst/>
                <a:latin typeface="Söhne"/>
              </a:rPr>
              <a:t>Share insights and best practices related to styling and CSS-in-JS with the development team.</a:t>
            </a:r>
          </a:p>
          <a:p>
            <a:pPr algn="l">
              <a:buFont typeface="Arial" panose="020B0604020202020204" pitchFamily="34" charset="0"/>
              <a:buChar char="•"/>
            </a:pPr>
            <a:r>
              <a:rPr lang="en-US" sz="1200" b="0" i="0" dirty="0">
                <a:solidFill>
                  <a:srgbClr val="D1D5DB"/>
                </a:solidFill>
                <a:effectLst/>
                <a:latin typeface="Söhne"/>
              </a:rPr>
              <a:t>Encourage collaboration and knowledge-sharing to enhance the understanding and usage of the styling HOC.</a:t>
            </a:r>
          </a:p>
          <a:p>
            <a:pPr algn="l"/>
            <a:r>
              <a:rPr lang="en-US" sz="1200" b="1" i="0" dirty="0">
                <a:effectLst/>
                <a:latin typeface="Söhne"/>
              </a:rPr>
              <a:t>12. Monitor and Maintain:</a:t>
            </a:r>
          </a:p>
          <a:p>
            <a:pPr algn="l">
              <a:buFont typeface="Arial" panose="020B0604020202020204" pitchFamily="34" charset="0"/>
              <a:buChar char="•"/>
            </a:pPr>
            <a:r>
              <a:rPr lang="en-US" sz="1200" b="0" i="0" dirty="0">
                <a:solidFill>
                  <a:srgbClr val="D1D5DB"/>
                </a:solidFill>
                <a:effectLst/>
                <a:latin typeface="Söhne"/>
              </a:rPr>
              <a:t>Monitor the usage and performance of the styling HOC in the application.</a:t>
            </a:r>
          </a:p>
          <a:p>
            <a:pPr algn="l">
              <a:buFont typeface="Arial" panose="020B0604020202020204" pitchFamily="34" charset="0"/>
              <a:buChar char="•"/>
            </a:pPr>
            <a:r>
              <a:rPr lang="en-US" sz="1200" b="0" i="0" dirty="0">
                <a:solidFill>
                  <a:srgbClr val="D1D5DB"/>
                </a:solidFill>
                <a:effectLst/>
                <a:latin typeface="Söhne"/>
              </a:rPr>
              <a:t>Maintain the HOC by updating it as needed to accommodate changes in the application or CSS-in-JS library updates.</a:t>
            </a:r>
          </a:p>
          <a:p>
            <a:pPr algn="l"/>
            <a:r>
              <a:rPr lang="en-US" sz="1200" b="0" i="0" dirty="0">
                <a:solidFill>
                  <a:srgbClr val="D1D5DB"/>
                </a:solidFill>
                <a:effectLst/>
                <a:latin typeface="Söhne"/>
              </a:rPr>
              <a:t>By following these steps, you can effectively use HOCs to address styling challenges in your React application, especially when combined with CSS-in-JS for a more dynamic and scoped styling approach.</a:t>
            </a:r>
          </a:p>
          <a:p>
            <a:pPr algn="l"/>
            <a:endParaRPr lang="en-US" sz="1200" b="0" i="0" dirty="0">
              <a:solidFill>
                <a:srgbClr val="D1D5DB"/>
              </a:solidFill>
              <a:effectLst/>
              <a:latin typeface="Söhne"/>
            </a:endParaRPr>
          </a:p>
          <a:p>
            <a:pPr>
              <a:lnSpc>
                <a:spcPts val="1800"/>
              </a:lnSpc>
              <a:spcBef>
                <a:spcPts val="1800"/>
              </a:spcBef>
              <a:spcAft>
                <a:spcPts val="1800"/>
              </a:spcAft>
            </a:pPr>
            <a:r>
              <a:rPr lang="en-IN" sz="12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Styling React components can become complex, especially when managing global styles and applying CSS-in-JS techniques. HOCs can provide a structured approach to styling components and encapsulating CSS-in-JS logic.</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800"/>
              </a:lnSpc>
              <a:spcBef>
                <a:spcPts val="1800"/>
              </a:spcBef>
              <a:spcAft>
                <a:spcPts val="1800"/>
              </a:spcAft>
            </a:pPr>
            <a:r>
              <a:rPr lang="en-IN" sz="1200"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You can create HOCs that inject custom styles or apply CSS-in-JS classes to wrapped components. This allows you to manage styles more centrally and reuse styling patterns across components.</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sz="1200" b="0" i="0" dirty="0">
              <a:solidFill>
                <a:srgbClr val="D1D5DB"/>
              </a:solidFill>
              <a:effectLst/>
              <a:latin typeface="Söhne"/>
            </a:endParaRP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30</a:t>
            </a:fld>
            <a:endParaRPr lang="en-US"/>
          </a:p>
        </p:txBody>
      </p:sp>
    </p:spTree>
    <p:extLst>
      <p:ext uri="{BB962C8B-B14F-4D97-AF65-F5344CB8AC3E}">
        <p14:creationId xmlns:p14="http://schemas.microsoft.com/office/powerpoint/2010/main" val="3461927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31</a:t>
            </a:fld>
            <a:endParaRPr lang="en-US"/>
          </a:p>
        </p:txBody>
      </p:sp>
    </p:spTree>
    <p:extLst>
      <p:ext uri="{BB962C8B-B14F-4D97-AF65-F5344CB8AC3E}">
        <p14:creationId xmlns:p14="http://schemas.microsoft.com/office/powerpoint/2010/main" val="17810804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33</a:t>
            </a:fld>
            <a:endParaRPr lang="en-US"/>
          </a:p>
        </p:txBody>
      </p:sp>
    </p:spTree>
    <p:extLst>
      <p:ext uri="{BB962C8B-B14F-4D97-AF65-F5344CB8AC3E}">
        <p14:creationId xmlns:p14="http://schemas.microsoft.com/office/powerpoint/2010/main" val="4079200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br>
              <a:rPr lang="en-US"/>
            </a:br>
            <a:r>
              <a:rPr lang="en-IN" sz="1800">
                <a:solidFill>
                  <a:srgbClr val="1F1F1F"/>
                </a:solidFill>
                <a:effectLst/>
                <a:latin typeface="Arial" panose="020B0604020202020204" pitchFamily="34" charset="0"/>
                <a:ea typeface="Calibri" panose="020F0502020204030204" pitchFamily="34" charset="0"/>
              </a:rPr>
              <a:t>The term "Higher Order" refers to the fact that HOCs operate at a higher level of abstraction compared to regular React components. They transcend the boundaries of component rendering and instead focus on manipulating and extending the </a:t>
            </a:r>
            <a:r>
              <a:rPr lang="en-IN" sz="1800" dirty="0">
                <a:solidFill>
                  <a:srgbClr val="1F1F1F"/>
                </a:solidFill>
                <a:effectLst/>
                <a:latin typeface="Arial" panose="020B0604020202020204" pitchFamily="34" charset="0"/>
                <a:ea typeface="Calibri" panose="020F0502020204030204" pitchFamily="34" charset="0"/>
              </a:rPr>
              <a:t>behavior</a:t>
            </a:r>
            <a:r>
              <a:rPr lang="en-IN" sz="1800">
                <a:solidFill>
                  <a:srgbClr val="1F1F1F"/>
                </a:solidFill>
                <a:effectLst/>
                <a:latin typeface="Arial" panose="020B0604020202020204" pitchFamily="34" charset="0"/>
                <a:ea typeface="Calibri" panose="020F0502020204030204" pitchFamily="34" charset="0"/>
              </a:rPr>
              <a:t> of other components.</a:t>
            </a:r>
          </a:p>
          <a:p>
            <a:endParaRPr lang="en-IN" sz="1800">
              <a:solidFill>
                <a:srgbClr val="1F1F1F"/>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a:solidFill>
                  <a:srgbClr val="1F1F1F"/>
                </a:solidFill>
                <a:effectLst/>
                <a:latin typeface="Arial" panose="020B0604020202020204" pitchFamily="34" charset="0"/>
                <a:ea typeface="Times New Roman" panose="02020603050405020304" pitchFamily="18" charset="0"/>
              </a:rPr>
              <a:t>The essence of HOCs lies in their ability to transform components. By taking a component as an argument, a HOC can inject additional logic or </a:t>
            </a:r>
            <a:r>
              <a:rPr lang="en-IN" sz="1800" dirty="0">
                <a:solidFill>
                  <a:srgbClr val="1F1F1F"/>
                </a:solidFill>
                <a:effectLst/>
                <a:latin typeface="Arial" panose="020B0604020202020204" pitchFamily="34" charset="0"/>
                <a:ea typeface="Times New Roman" panose="02020603050405020304" pitchFamily="18" charset="0"/>
              </a:rPr>
              <a:t>behavior</a:t>
            </a:r>
            <a:r>
              <a:rPr lang="en-IN" sz="1800">
                <a:solidFill>
                  <a:srgbClr val="1F1F1F"/>
                </a:solidFill>
                <a:effectLst/>
                <a:latin typeface="Arial" panose="020B0604020202020204" pitchFamily="34" charset="0"/>
                <a:ea typeface="Times New Roman" panose="02020603050405020304" pitchFamily="18" charset="0"/>
              </a:rPr>
              <a:t> into the component, effectively creating a new and enhanced version.</a:t>
            </a:r>
            <a:endParaRPr lang="en-IN" sz="1800">
              <a:effectLst/>
              <a:latin typeface="Times New Roman" panose="02020603050405020304" pitchFamily="18" charset="0"/>
              <a:ea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0AC900C1-7326-4B4D-9C4E-22E7230B62CC}" type="slidenum">
              <a:rPr lang="en-US" smtClean="0"/>
              <a:t>5</a:t>
            </a:fld>
            <a:endParaRPr lang="en-US"/>
          </a:p>
        </p:txBody>
      </p:sp>
    </p:spTree>
    <p:extLst>
      <p:ext uri="{BB962C8B-B14F-4D97-AF65-F5344CB8AC3E}">
        <p14:creationId xmlns:p14="http://schemas.microsoft.com/office/powerpoint/2010/main" val="1193110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br>
              <a:rPr lang="en-US" dirty="0"/>
            </a:br>
            <a:endParaRPr lang="en-US" dirty="0"/>
          </a:p>
          <a:p>
            <a:pPr algn="l"/>
            <a:r>
              <a:rPr lang="en-US" b="0" i="0" dirty="0">
                <a:solidFill>
                  <a:srgbClr val="E3E3E3"/>
                </a:solidFill>
                <a:effectLst/>
                <a:latin typeface="Google Sans"/>
              </a:rPr>
              <a:t>Here is a detailed explanation of the process of using a higher-order component (HOC) in React:</a:t>
            </a:r>
          </a:p>
          <a:p>
            <a:pPr algn="l">
              <a:buFont typeface="+mj-lt"/>
              <a:buAutoNum type="arabicPeriod"/>
            </a:pPr>
            <a:r>
              <a:rPr lang="en-US" b="1" i="0" dirty="0">
                <a:solidFill>
                  <a:srgbClr val="E3E3E3"/>
                </a:solidFill>
                <a:effectLst/>
                <a:latin typeface="Google Sans"/>
              </a:rPr>
              <a:t>The HOC is called with the Component as an argument.</a:t>
            </a:r>
          </a:p>
          <a:p>
            <a:pPr algn="l"/>
            <a:r>
              <a:rPr lang="en-US" b="0" i="0" dirty="0">
                <a:solidFill>
                  <a:srgbClr val="E3E3E3"/>
                </a:solidFill>
                <a:effectLst/>
                <a:latin typeface="Google Sans"/>
              </a:rPr>
              <a:t>This is the first step in the process of using an HOC. The HOC takes a component as an argument, and it will use this component to create a new component. The new component will have the same functionality as the original component, but it will also have the additional functionality that is added by the HOC.</a:t>
            </a:r>
          </a:p>
          <a:p>
            <a:pPr algn="l">
              <a:buFont typeface="+mj-lt"/>
              <a:buAutoNum type="arabicPeriod" startAt="2"/>
            </a:pPr>
            <a:r>
              <a:rPr lang="en-US" b="1" i="0" dirty="0">
                <a:solidFill>
                  <a:srgbClr val="E3E3E3"/>
                </a:solidFill>
                <a:effectLst/>
                <a:latin typeface="Google Sans"/>
              </a:rPr>
              <a:t>The HOC returns a new component that wraps the Component.</a:t>
            </a:r>
          </a:p>
          <a:p>
            <a:pPr algn="l"/>
            <a:r>
              <a:rPr lang="en-US" b="0" i="0" dirty="0">
                <a:solidFill>
                  <a:srgbClr val="E3E3E3"/>
                </a:solidFill>
                <a:effectLst/>
                <a:latin typeface="Google Sans"/>
              </a:rPr>
              <a:t>The HOC creates a new component that wraps the original component. This means that the new component will render the original component to the DOM. The new component can also add additional functionality to the original component, such as logging to the console or adding a loading indicator.</a:t>
            </a:r>
          </a:p>
          <a:p>
            <a:pPr algn="l">
              <a:buFont typeface="+mj-lt"/>
              <a:buAutoNum type="arabicPeriod" startAt="3"/>
            </a:pPr>
            <a:r>
              <a:rPr lang="en-US" b="1" i="0" dirty="0">
                <a:solidFill>
                  <a:srgbClr val="E3E3E3"/>
                </a:solidFill>
                <a:effectLst/>
                <a:latin typeface="Google Sans"/>
              </a:rPr>
              <a:t>The new component is rendered to the DOM.</a:t>
            </a:r>
          </a:p>
          <a:p>
            <a:pPr algn="l"/>
            <a:r>
              <a:rPr lang="en-US" b="0" i="0" dirty="0">
                <a:solidFill>
                  <a:srgbClr val="E3E3E3"/>
                </a:solidFill>
                <a:effectLst/>
                <a:latin typeface="Google Sans"/>
              </a:rPr>
              <a:t>Once the new component has been created, it is rendered to the DOM. This means that the new component's HTML is added to the DOM, and the new component's JavaScript is executed.</a:t>
            </a:r>
          </a:p>
          <a:p>
            <a:pPr algn="l">
              <a:buFont typeface="+mj-lt"/>
              <a:buAutoNum type="arabicPeriod" startAt="4"/>
            </a:pPr>
            <a:r>
              <a:rPr lang="en-US" b="1" i="0" dirty="0">
                <a:solidFill>
                  <a:srgbClr val="E3E3E3"/>
                </a:solidFill>
                <a:effectLst/>
                <a:latin typeface="Google Sans"/>
              </a:rPr>
              <a:t>The LOC is rendered to the DOM.</a:t>
            </a:r>
          </a:p>
          <a:p>
            <a:pPr algn="l"/>
            <a:r>
              <a:rPr lang="en-US" b="0" i="0" dirty="0">
                <a:solidFill>
                  <a:srgbClr val="E3E3E3"/>
                </a:solidFill>
                <a:effectLst/>
                <a:latin typeface="Google Sans"/>
              </a:rPr>
              <a:t>The original component, also known as the lower-order component (LOC), is rendered to the DOM by the new component. This means that the LOC's HTML is added to the DOM, and the LOC's JavaScript is executed.</a:t>
            </a:r>
          </a:p>
          <a:p>
            <a:pPr algn="l">
              <a:buFont typeface="+mj-lt"/>
              <a:buAutoNum type="arabicPeriod" startAt="5"/>
            </a:pPr>
            <a:r>
              <a:rPr lang="en-US" b="1" i="0" dirty="0">
                <a:solidFill>
                  <a:srgbClr val="E3E3E3"/>
                </a:solidFill>
                <a:effectLst/>
                <a:latin typeface="Google Sans"/>
              </a:rPr>
              <a:t>The React element is returned.</a:t>
            </a:r>
          </a:p>
          <a:p>
            <a:pPr algn="l"/>
            <a:r>
              <a:rPr lang="en-US" b="0" i="0" dirty="0">
                <a:solidFill>
                  <a:srgbClr val="E3E3E3"/>
                </a:solidFill>
                <a:effectLst/>
                <a:latin typeface="Google Sans"/>
              </a:rPr>
              <a:t>The React element that is returned by the HOC is the element that is ultimately rendered to the DOM. This element is created by the LOC.</a:t>
            </a:r>
          </a:p>
          <a:p>
            <a:endParaRPr lang="en-US" dirty="0"/>
          </a:p>
        </p:txBody>
      </p:sp>
      <p:sp>
        <p:nvSpPr>
          <p:cNvPr id="4" name="Slide Number Placeholder 3"/>
          <p:cNvSpPr>
            <a:spLocks noGrp="1"/>
          </p:cNvSpPr>
          <p:nvPr>
            <p:ph type="sldNum" sz="quarter" idx="5"/>
          </p:nvPr>
        </p:nvSpPr>
        <p:spPr/>
        <p:txBody>
          <a:bodyPr/>
          <a:lstStyle/>
          <a:p>
            <a:fld id="{0AC900C1-7326-4B4D-9C4E-22E7230B62CC}" type="slidenum">
              <a:rPr lang="en-US" smtClean="0"/>
              <a:t>6</a:t>
            </a:fld>
            <a:endParaRPr lang="en-US"/>
          </a:p>
        </p:txBody>
      </p:sp>
    </p:spTree>
    <p:extLst>
      <p:ext uri="{BB962C8B-B14F-4D97-AF65-F5344CB8AC3E}">
        <p14:creationId xmlns:p14="http://schemas.microsoft.com/office/powerpoint/2010/main" val="2297356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Trainer Notes:</a:t>
            </a:r>
          </a:p>
          <a:p>
            <a:pPr>
              <a:lnSpc>
                <a:spcPts val="1800"/>
              </a:lnSpc>
              <a:spcBef>
                <a:spcPts val="1800"/>
              </a:spcBef>
              <a:spcAft>
                <a:spcPts val="1800"/>
              </a:spcAft>
            </a:pPr>
            <a:r>
              <a:rPr lang="en-IN" sz="1800">
                <a:solidFill>
                  <a:srgbClr val="1F1F1F"/>
                </a:solidFill>
                <a:effectLst/>
                <a:latin typeface="Arial" panose="020B0604020202020204" pitchFamily="34" charset="0"/>
                <a:ea typeface="Times New Roman" panose="02020603050405020304" pitchFamily="18" charset="0"/>
              </a:rPr>
              <a:t>HOCs shine in a variety of scenarios where common logic and </a:t>
            </a:r>
            <a:r>
              <a:rPr lang="en-IN" sz="1800" dirty="0">
                <a:solidFill>
                  <a:srgbClr val="1F1F1F"/>
                </a:solidFill>
                <a:effectLst/>
                <a:latin typeface="Arial" panose="020B0604020202020204" pitchFamily="34" charset="0"/>
                <a:ea typeface="Times New Roman" panose="02020603050405020304" pitchFamily="18" charset="0"/>
              </a:rPr>
              <a:t>behavior</a:t>
            </a:r>
            <a:r>
              <a:rPr lang="en-IN" sz="1800">
                <a:solidFill>
                  <a:srgbClr val="1F1F1F"/>
                </a:solidFill>
                <a:effectLst/>
                <a:latin typeface="Arial" panose="020B0604020202020204" pitchFamily="34" charset="0"/>
                <a:ea typeface="Times New Roman" panose="02020603050405020304" pitchFamily="18" charset="0"/>
              </a:rPr>
              <a:t> need to be reused across multiple components. Here are some compelling use cases:</a:t>
            </a:r>
            <a:endParaRPr lang="en-IN" sz="1800">
              <a:effectLst/>
              <a:latin typeface="Times New Roman" panose="02020603050405020304" pitchFamily="18" charset="0"/>
              <a:ea typeface="Times New Roman" panose="02020603050405020304" pitchFamily="18" charset="0"/>
            </a:endParaRPr>
          </a:p>
          <a:p>
            <a:pPr marL="342900" lvl="0" indent="-342900">
              <a:lnSpc>
                <a:spcPts val="1800"/>
              </a:lnSpc>
              <a:tabLst>
                <a:tab pos="457200" algn="l"/>
              </a:tabLst>
            </a:pPr>
            <a:r>
              <a:rPr lang="en-IN" sz="1800" b="1">
                <a:solidFill>
                  <a:srgbClr val="1F1F1F"/>
                </a:solidFill>
                <a:effectLst/>
                <a:latin typeface="Arial" panose="020B0604020202020204" pitchFamily="34" charset="0"/>
                <a:ea typeface="Times New Roman" panose="02020603050405020304" pitchFamily="18" charset="0"/>
              </a:rPr>
              <a:t>Authentication and Authorization: </a:t>
            </a:r>
            <a:r>
              <a:rPr lang="en-IN" sz="1800">
                <a:solidFill>
                  <a:srgbClr val="1F1F1F"/>
                </a:solidFill>
                <a:effectLst/>
                <a:latin typeface="Arial" panose="020B0604020202020204" pitchFamily="34" charset="0"/>
                <a:ea typeface="Times New Roman" panose="02020603050405020304" pitchFamily="18" charset="0"/>
              </a:rPr>
              <a:t>HOCs can handle user authentication and authorization checks, ensuring that only authorized users can access specific components.</a:t>
            </a:r>
            <a:endParaRPr lang="en-IN" sz="1800">
              <a:effectLst/>
              <a:latin typeface="Times New Roman" panose="02020603050405020304" pitchFamily="18" charset="0"/>
              <a:ea typeface="Times New Roman" panose="02020603050405020304" pitchFamily="18" charset="0"/>
            </a:endParaRPr>
          </a:p>
          <a:p>
            <a:pPr marL="342900" lvl="0" indent="-342900">
              <a:lnSpc>
                <a:spcPts val="1800"/>
              </a:lnSpc>
              <a:tabLst>
                <a:tab pos="457200" algn="l"/>
              </a:tabLst>
            </a:pPr>
            <a:r>
              <a:rPr lang="en-IN" sz="1800" b="1">
                <a:solidFill>
                  <a:srgbClr val="1F1F1F"/>
                </a:solidFill>
                <a:effectLst/>
                <a:latin typeface="Arial" panose="020B0604020202020204" pitchFamily="34" charset="0"/>
                <a:ea typeface="Times New Roman" panose="02020603050405020304" pitchFamily="18" charset="0"/>
              </a:rPr>
              <a:t>Data Fetching and Caching: </a:t>
            </a:r>
            <a:r>
              <a:rPr lang="en-IN" sz="1800">
                <a:solidFill>
                  <a:srgbClr val="1F1F1F"/>
                </a:solidFill>
                <a:effectLst/>
                <a:latin typeface="Arial" panose="020B0604020202020204" pitchFamily="34" charset="0"/>
                <a:ea typeface="Times New Roman" panose="02020603050405020304" pitchFamily="18" charset="0"/>
              </a:rPr>
              <a:t>HOCs can abstract data fetching and caching logic, simplifying data access for multiple components.</a:t>
            </a:r>
            <a:endParaRPr lang="en-IN" sz="1800">
              <a:effectLst/>
              <a:latin typeface="Times New Roman" panose="02020603050405020304" pitchFamily="18" charset="0"/>
              <a:ea typeface="Times New Roman" panose="02020603050405020304" pitchFamily="18" charset="0"/>
            </a:endParaRPr>
          </a:p>
          <a:p>
            <a:pPr marL="342900" lvl="0" indent="-342900">
              <a:lnSpc>
                <a:spcPts val="1800"/>
              </a:lnSpc>
              <a:tabLst>
                <a:tab pos="457200" algn="l"/>
              </a:tabLst>
            </a:pPr>
            <a:r>
              <a:rPr lang="en-IN" sz="1800" b="1">
                <a:solidFill>
                  <a:srgbClr val="1F1F1F"/>
                </a:solidFill>
                <a:effectLst/>
                <a:latin typeface="Arial" panose="020B0604020202020204" pitchFamily="34" charset="0"/>
                <a:ea typeface="Times New Roman" panose="02020603050405020304" pitchFamily="18" charset="0"/>
              </a:rPr>
              <a:t>Event Handling and Subscription Management: </a:t>
            </a:r>
            <a:r>
              <a:rPr lang="en-IN" sz="1800">
                <a:solidFill>
                  <a:srgbClr val="1F1F1F"/>
                </a:solidFill>
                <a:effectLst/>
                <a:latin typeface="Arial" panose="020B0604020202020204" pitchFamily="34" charset="0"/>
                <a:ea typeface="Times New Roman" panose="02020603050405020304" pitchFamily="18" charset="0"/>
              </a:rPr>
              <a:t>HOCs can centralize event handling and subscription management, reducing boilerplate code and promoting maintainability.</a:t>
            </a:r>
            <a:endParaRPr lang="en-IN" sz="1800">
              <a:effectLst/>
              <a:latin typeface="Times New Roman" panose="02020603050405020304" pitchFamily="18" charset="0"/>
              <a:ea typeface="Times New Roman" panose="02020603050405020304" pitchFamily="18" charset="0"/>
            </a:endParaRPr>
          </a:p>
          <a:p>
            <a:pPr marL="342900" lvl="0" indent="-342900">
              <a:lnSpc>
                <a:spcPts val="1800"/>
              </a:lnSpc>
              <a:tabLst>
                <a:tab pos="457200" algn="l"/>
              </a:tabLst>
            </a:pPr>
            <a:r>
              <a:rPr lang="en-IN" sz="1800" b="1">
                <a:solidFill>
                  <a:srgbClr val="1F1F1F"/>
                </a:solidFill>
                <a:effectLst/>
                <a:latin typeface="Arial" panose="020B0604020202020204" pitchFamily="34" charset="0"/>
                <a:ea typeface="Times New Roman" panose="02020603050405020304" pitchFamily="18" charset="0"/>
              </a:rPr>
              <a:t>Styling and Theme Management:</a:t>
            </a:r>
            <a:r>
              <a:rPr lang="en-IN" sz="1800">
                <a:solidFill>
                  <a:srgbClr val="1F1F1F"/>
                </a:solidFill>
                <a:effectLst/>
                <a:latin typeface="Arial" panose="020B0604020202020204" pitchFamily="34" charset="0"/>
                <a:ea typeface="Times New Roman" panose="02020603050405020304" pitchFamily="18" charset="0"/>
              </a:rPr>
              <a:t> HOCs can encapsulate styling and theme-related logic, ensuring consistent styling across components.</a:t>
            </a:r>
            <a:endParaRPr lang="en-IN" sz="1800">
              <a:effectLst/>
              <a:latin typeface="Times New Roman" panose="02020603050405020304" pitchFamily="18" charset="0"/>
              <a:ea typeface="Times New Roman" panose="02020603050405020304" pitchFamily="18" charset="0"/>
            </a:endParaRPr>
          </a:p>
          <a:p>
            <a:pPr marL="342900" lvl="0" indent="-342900">
              <a:lnSpc>
                <a:spcPts val="1800"/>
              </a:lnSpc>
              <a:tabLst>
                <a:tab pos="457200" algn="l"/>
              </a:tabLst>
            </a:pPr>
            <a:r>
              <a:rPr lang="en-IN" sz="1800" b="1">
                <a:solidFill>
                  <a:srgbClr val="1F1F1F"/>
                </a:solidFill>
                <a:effectLst/>
                <a:latin typeface="Arial" panose="020B0604020202020204" pitchFamily="34" charset="0"/>
                <a:ea typeface="Times New Roman" panose="02020603050405020304" pitchFamily="18" charset="0"/>
              </a:rPr>
              <a:t>Accessibility Enhancements: </a:t>
            </a:r>
            <a:r>
              <a:rPr lang="en-IN" sz="1800">
                <a:solidFill>
                  <a:srgbClr val="1F1F1F"/>
                </a:solidFill>
                <a:effectLst/>
                <a:latin typeface="Arial" panose="020B0604020202020204" pitchFamily="34" charset="0"/>
                <a:ea typeface="Times New Roman" panose="02020603050405020304" pitchFamily="18" charset="0"/>
              </a:rPr>
              <a:t>HOCs can incorporate accessibility best practices, ensuring that components are accessible to users with disabilities.</a:t>
            </a:r>
            <a:endParaRPr lang="en-IN" sz="1800">
              <a:effectLst/>
              <a:latin typeface="Times New Roman" panose="02020603050405020304" pitchFamily="18" charset="0"/>
              <a:ea typeface="Times New Roman" panose="02020603050405020304" pitchFamily="18" charset="0"/>
            </a:endParaRP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10</a:t>
            </a:fld>
            <a:endParaRPr lang="en-US"/>
          </a:p>
        </p:txBody>
      </p:sp>
    </p:spTree>
    <p:extLst>
      <p:ext uri="{BB962C8B-B14F-4D97-AF65-F5344CB8AC3E}">
        <p14:creationId xmlns:p14="http://schemas.microsoft.com/office/powerpoint/2010/main" val="2720225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Trainer Notes:</a:t>
            </a:r>
          </a:p>
          <a:p>
            <a:endParaRPr lang="en-US" b="1"/>
          </a:p>
          <a:p>
            <a:pPr algn="l"/>
            <a:r>
              <a:rPr lang="en-US" b="0" i="0">
                <a:solidFill>
                  <a:srgbClr val="E3E3E3"/>
                </a:solidFill>
                <a:effectLst/>
                <a:latin typeface="Google Sans"/>
              </a:rPr>
              <a:t>HOCs can be used to simplify and streamline authentication processes in React applications in several ways:</a:t>
            </a:r>
          </a:p>
          <a:p>
            <a:pPr algn="l">
              <a:buFont typeface="Arial" panose="020B0604020202020204" pitchFamily="34" charset="0"/>
              <a:buChar char="•"/>
            </a:pPr>
            <a:r>
              <a:rPr lang="en-US" b="1" i="0">
                <a:solidFill>
                  <a:srgbClr val="E3E3E3"/>
                </a:solidFill>
                <a:effectLst/>
                <a:latin typeface="Google Sans"/>
              </a:rPr>
              <a:t>Modular approach: </a:t>
            </a:r>
            <a:r>
              <a:rPr lang="en-US" b="0" i="0">
                <a:solidFill>
                  <a:srgbClr val="E3E3E3"/>
                </a:solidFill>
                <a:effectLst/>
                <a:latin typeface="Google Sans"/>
              </a:rPr>
              <a:t>HOCs allow you to encapsulate authentication logic into a single component, making it easier to manage and reuse throughout the application. This reduces code duplication and improves maintainability.</a:t>
            </a:r>
          </a:p>
          <a:p>
            <a:pPr algn="l">
              <a:buFont typeface="Arial" panose="020B0604020202020204" pitchFamily="34" charset="0"/>
              <a:buChar char="•"/>
            </a:pPr>
            <a:r>
              <a:rPr lang="en-US" b="1" i="0">
                <a:solidFill>
                  <a:srgbClr val="E3E3E3"/>
                </a:solidFill>
                <a:effectLst/>
                <a:latin typeface="Google Sans"/>
              </a:rPr>
              <a:t>Encapsulation of authentication logic: </a:t>
            </a:r>
            <a:r>
              <a:rPr lang="en-US" b="0" i="0">
                <a:solidFill>
                  <a:srgbClr val="E3E3E3"/>
                </a:solidFill>
                <a:effectLst/>
                <a:latin typeface="Google Sans"/>
              </a:rPr>
              <a:t>HOCs separate authentication logic from component logic, making it easier to modify and update authentication mechanisms without affecting other parts of the application. This modularity simplifies code management and reduces the risk of introducing bugs.</a:t>
            </a:r>
          </a:p>
          <a:p>
            <a:pPr algn="l">
              <a:buFont typeface="Arial" panose="020B0604020202020204" pitchFamily="34" charset="0"/>
              <a:buChar char="•"/>
            </a:pPr>
            <a:r>
              <a:rPr lang="en-US" b="1" i="0">
                <a:solidFill>
                  <a:srgbClr val="E3E3E3"/>
                </a:solidFill>
                <a:effectLst/>
                <a:latin typeface="Google Sans"/>
              </a:rPr>
              <a:t>Consistent authentication behavior: </a:t>
            </a:r>
            <a:r>
              <a:rPr lang="en-US" b="0" i="0">
                <a:solidFill>
                  <a:srgbClr val="E3E3E3"/>
                </a:solidFill>
                <a:effectLst/>
                <a:latin typeface="Google Sans"/>
              </a:rPr>
              <a:t>HOCs enforce consistent authentication behavior across the application by applying the same authentication rules for all protected components. This ensures that unauthorized users cannot access sensitive data or perform restricted actions, maintaining the integrity of the application's security measures.</a:t>
            </a:r>
          </a:p>
          <a:p>
            <a:endParaRPr lang="en-IN"/>
          </a:p>
        </p:txBody>
      </p:sp>
      <p:sp>
        <p:nvSpPr>
          <p:cNvPr id="4" name="Slide Number Placeholder 3"/>
          <p:cNvSpPr>
            <a:spLocks noGrp="1"/>
          </p:cNvSpPr>
          <p:nvPr>
            <p:ph type="sldNum" sz="quarter" idx="5"/>
          </p:nvPr>
        </p:nvSpPr>
        <p:spPr/>
        <p:txBody>
          <a:bodyPr/>
          <a:lstStyle/>
          <a:p>
            <a:fld id="{0AC900C1-7326-4B4D-9C4E-22E7230B62CC}" type="slidenum">
              <a:rPr lang="en-US" smtClean="0"/>
              <a:t>14</a:t>
            </a:fld>
            <a:endParaRPr lang="en-US"/>
          </a:p>
        </p:txBody>
      </p:sp>
    </p:spTree>
    <p:extLst>
      <p:ext uri="{BB962C8B-B14F-4D97-AF65-F5344CB8AC3E}">
        <p14:creationId xmlns:p14="http://schemas.microsoft.com/office/powerpoint/2010/main" val="347211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pPr algn="l"/>
            <a:endParaRPr lang="en-US" sz="2800" b="0" i="0" dirty="0">
              <a:solidFill>
                <a:srgbClr val="FFFFFF"/>
              </a:solidFill>
              <a:effectLst/>
              <a:latin typeface="Times New Roman" panose="02020603050405020304" pitchFamily="18" charset="0"/>
            </a:endParaRPr>
          </a:p>
          <a:p>
            <a:pPr algn="l" rtl="0"/>
            <a:r>
              <a:rPr lang="en-US" sz="2800" b="0" i="0" dirty="0">
                <a:solidFill>
                  <a:srgbClr val="FFFFFF"/>
                </a:solidFill>
                <a:effectLst/>
                <a:latin typeface="Google Sans"/>
              </a:rPr>
              <a:t>Implementing authentication with higher-order components (HOCs) in React involves creating a reusable HOC that handles authentication logic and wrapping protected components with this HOC to ensure only authorized users can access them.</a:t>
            </a:r>
          </a:p>
          <a:p>
            <a:endParaRPr lang="en-IN" dirty="0"/>
          </a:p>
          <a:p>
            <a:pPr algn="l"/>
            <a:r>
              <a:rPr lang="en-US" b="0" i="0" dirty="0">
                <a:solidFill>
                  <a:srgbClr val="E3E3E3"/>
                </a:solidFill>
                <a:effectLst/>
                <a:latin typeface="Google Sans"/>
              </a:rPr>
              <a:t>Step 1: Create an Authentication HOC</a:t>
            </a:r>
          </a:p>
          <a:p>
            <a:pPr algn="l">
              <a:buFont typeface="+mj-lt"/>
              <a:buAutoNum type="arabicPeriod"/>
            </a:pPr>
            <a:r>
              <a:rPr lang="en-US" b="0" i="0" dirty="0">
                <a:solidFill>
                  <a:srgbClr val="E3E3E3"/>
                </a:solidFill>
                <a:effectLst/>
                <a:latin typeface="Google Sans"/>
              </a:rPr>
              <a:t>Define the HOC Function: Create a function that takes a component as an argument and returns a new component that encapsulates the authentication logic.</a:t>
            </a:r>
          </a:p>
          <a:p>
            <a:pPr algn="l">
              <a:buFont typeface="+mj-lt"/>
              <a:buAutoNum type="arabicPeriod"/>
            </a:pPr>
            <a:r>
              <a:rPr lang="en-US" b="0" i="0" dirty="0">
                <a:solidFill>
                  <a:srgbClr val="E3E3E3"/>
                </a:solidFill>
                <a:effectLst/>
                <a:latin typeface="Google Sans"/>
              </a:rPr>
              <a:t>Check User Login Status: Implement logic within the HOC to check if the user is currently logged in. This might involve checking local storage, session storage, or a user authentication token.</a:t>
            </a:r>
          </a:p>
          <a:p>
            <a:pPr algn="l">
              <a:buFont typeface="+mj-lt"/>
              <a:buAutoNum type="arabicPeriod"/>
            </a:pPr>
            <a:r>
              <a:rPr lang="en-US" b="0" i="0" dirty="0">
                <a:solidFill>
                  <a:srgbClr val="E3E3E3"/>
                </a:solidFill>
                <a:effectLst/>
                <a:latin typeface="Google Sans"/>
              </a:rPr>
              <a:t>Handle Unauthenticated Users: If the user is not logged in, redirect them to the login page or display an appropriate message, preventing them from accessing protected components.</a:t>
            </a:r>
          </a:p>
          <a:p>
            <a:pPr algn="l">
              <a:buFont typeface="+mj-lt"/>
              <a:buAutoNum type="arabicPeriod"/>
            </a:pPr>
            <a:r>
              <a:rPr lang="en-US" b="0" i="0" dirty="0">
                <a:solidFill>
                  <a:srgbClr val="E3E3E3"/>
                </a:solidFill>
                <a:effectLst/>
                <a:latin typeface="Google Sans"/>
              </a:rPr>
              <a:t>Render Protected Component: If the user is logged in, render the wrapped component, allowing them to access the protected content.</a:t>
            </a:r>
          </a:p>
          <a:p>
            <a:pPr algn="l"/>
            <a:r>
              <a:rPr lang="en-US" b="0" i="0" dirty="0">
                <a:solidFill>
                  <a:srgbClr val="E3E3E3"/>
                </a:solidFill>
                <a:effectLst/>
                <a:latin typeface="Google Sans"/>
              </a:rPr>
              <a:t>Step 2: Wrap Protected Components</a:t>
            </a:r>
          </a:p>
          <a:p>
            <a:pPr algn="l">
              <a:buFont typeface="+mj-lt"/>
              <a:buAutoNum type="arabicPeriod"/>
            </a:pPr>
            <a:r>
              <a:rPr lang="en-US" b="0" i="0" dirty="0">
                <a:solidFill>
                  <a:srgbClr val="E3E3E3"/>
                </a:solidFill>
                <a:effectLst/>
                <a:latin typeface="Google Sans"/>
              </a:rPr>
              <a:t>Identify Protected Components: Identify components that require user authentication to access. These components typically contain sensitive data or perform actions that should only be available to logged-in users.</a:t>
            </a:r>
          </a:p>
          <a:p>
            <a:pPr algn="l">
              <a:buFont typeface="+mj-lt"/>
              <a:buAutoNum type="arabicPeriod"/>
            </a:pPr>
            <a:r>
              <a:rPr lang="en-US" b="0" i="0" dirty="0">
                <a:solidFill>
                  <a:srgbClr val="E3E3E3"/>
                </a:solidFill>
                <a:effectLst/>
                <a:latin typeface="Google Sans"/>
              </a:rPr>
              <a:t>Wrap Protected Components with HOC: Use the Authentication HOC to wrap each protected component. This will ensure that the HOC's authentication logic applies to the wrapped component.</a:t>
            </a:r>
          </a:p>
          <a:p>
            <a:pPr algn="l"/>
            <a:r>
              <a:rPr lang="en-US" b="0" i="0" dirty="0">
                <a:solidFill>
                  <a:srgbClr val="E3E3E3"/>
                </a:solidFill>
                <a:effectLst/>
                <a:latin typeface="Google Sans"/>
              </a:rPr>
              <a:t>Step 3: Manage User Data</a:t>
            </a:r>
          </a:p>
          <a:p>
            <a:pPr algn="l">
              <a:buFont typeface="+mj-lt"/>
              <a:buAutoNum type="arabicPeriod"/>
            </a:pPr>
            <a:r>
              <a:rPr lang="en-US" b="0" i="0" dirty="0">
                <a:solidFill>
                  <a:srgbClr val="E3E3E3"/>
                </a:solidFill>
                <a:effectLst/>
                <a:latin typeface="Google Sans"/>
              </a:rPr>
              <a:t>Store User Data: Implement a mechanism to store user data securely, such as using local storage or session storage. This data could include user ID, username, email, and any other relevant user information.</a:t>
            </a:r>
          </a:p>
          <a:p>
            <a:pPr algn="l">
              <a:buFont typeface="+mj-lt"/>
              <a:buAutoNum type="arabicPeriod"/>
            </a:pPr>
            <a:r>
              <a:rPr lang="en-US" b="0" i="0" dirty="0">
                <a:solidFill>
                  <a:srgbClr val="E3E3E3"/>
                </a:solidFill>
                <a:effectLst/>
                <a:latin typeface="Google Sans"/>
              </a:rPr>
              <a:t>Provide Access to User Data: Within the Authentication HOC or protected components, provide access to the stored user data. This allows the application to personalize the user experience or perform actions based on the user's permissions.</a:t>
            </a:r>
          </a:p>
          <a:p>
            <a:pPr algn="l"/>
            <a:r>
              <a:rPr lang="en-US" b="0" i="0" dirty="0">
                <a:solidFill>
                  <a:srgbClr val="E3E3E3"/>
                </a:solidFill>
                <a:effectLst/>
                <a:latin typeface="Google Sans"/>
              </a:rPr>
              <a:t>Step 4: Integrate with Authentication Provider</a:t>
            </a:r>
          </a:p>
          <a:p>
            <a:pPr algn="l">
              <a:buFont typeface="+mj-lt"/>
              <a:buAutoNum type="arabicPeriod"/>
            </a:pPr>
            <a:r>
              <a:rPr lang="en-US" b="0" i="0" dirty="0">
                <a:solidFill>
                  <a:srgbClr val="E3E3E3"/>
                </a:solidFill>
                <a:effectLst/>
                <a:latin typeface="Google Sans"/>
              </a:rPr>
              <a:t>Choose Authentication Provider: If using an authentication provider like Firebase or Auth0, integrate the HOC with the provider's authentication methods. This allows the HOC to handle user login, logout, and token management.</a:t>
            </a:r>
          </a:p>
          <a:p>
            <a:pPr algn="l">
              <a:buFont typeface="+mj-lt"/>
              <a:buAutoNum type="arabicPeriod"/>
            </a:pPr>
            <a:r>
              <a:rPr lang="en-US" b="0" i="0" dirty="0">
                <a:solidFill>
                  <a:srgbClr val="E3E3E3"/>
                </a:solidFill>
                <a:effectLst/>
                <a:latin typeface="Google Sans"/>
              </a:rPr>
              <a:t>Delegate Authentication Logic: Delegate authentication-specific tasks to the authentication provider. This might involve using the provider's SDK to handle user authentication, token retrieval, and user data management.</a:t>
            </a:r>
          </a:p>
          <a:p>
            <a:pPr algn="l">
              <a:buFont typeface="+mj-lt"/>
              <a:buAutoNum type="arabicPeriod"/>
            </a:pPr>
            <a:r>
              <a:rPr lang="en-US" b="0" i="0" dirty="0">
                <a:solidFill>
                  <a:srgbClr val="E3E3E3"/>
                </a:solidFill>
                <a:effectLst/>
                <a:latin typeface="Google Sans"/>
              </a:rPr>
              <a:t>Handle Provider Errors: Implement error handling to gracefully handle any errors that arise from the authentication provider.</a:t>
            </a:r>
          </a:p>
          <a:p>
            <a:pPr algn="l"/>
            <a:r>
              <a:rPr lang="en-US" b="0" i="0" dirty="0">
                <a:solidFill>
                  <a:srgbClr val="E3E3E3"/>
                </a:solidFill>
                <a:effectLst/>
                <a:latin typeface="Google Sans"/>
              </a:rPr>
              <a:t>By following these steps, you can effectively implement authentication with HOCs in React, ensuring that only authorized users can access protected components and sensitive data. This approach promotes code reusability, maintainability, and consistency across your application.</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15</a:t>
            </a:fld>
            <a:endParaRPr lang="en-US"/>
          </a:p>
        </p:txBody>
      </p:sp>
    </p:spTree>
    <p:extLst>
      <p:ext uri="{BB962C8B-B14F-4D97-AF65-F5344CB8AC3E}">
        <p14:creationId xmlns:p14="http://schemas.microsoft.com/office/powerpoint/2010/main" val="2383765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pPr algn="l"/>
            <a:endParaRPr lang="en-US" sz="2800" b="0" i="0" dirty="0">
              <a:solidFill>
                <a:srgbClr val="FFFFFF"/>
              </a:solidFill>
              <a:effectLst/>
              <a:latin typeface="Times New Roman" panose="02020603050405020304" pitchFamily="18" charset="0"/>
            </a:endParaRPr>
          </a:p>
          <a:p>
            <a:pPr algn="l"/>
            <a:r>
              <a:rPr lang="en-US" b="0" i="0" dirty="0">
                <a:solidFill>
                  <a:srgbClr val="5F6368"/>
                </a:solidFill>
                <a:effectLst/>
                <a:latin typeface="Roboto" panose="020F0502020204030204" pitchFamily="2" charset="0"/>
              </a:rPr>
              <a:t>Higher-order components (HOCs) can be a valuable for routing in React applications. They offer a modular and reusable approach to adding routing functionality to components, promoting code organization and maintainability.</a:t>
            </a:r>
          </a:p>
          <a:p>
            <a:pPr algn="l"/>
            <a:r>
              <a:rPr lang="en-US" b="0" i="0" dirty="0">
                <a:solidFill>
                  <a:srgbClr val="5F6368"/>
                </a:solidFill>
                <a:effectLst/>
                <a:latin typeface="Roboto" panose="020F0502020204030204" pitchFamily="2" charset="0"/>
              </a:rPr>
              <a:t>Here's how HOCs can help with routing:</a:t>
            </a:r>
          </a:p>
          <a:p>
            <a:pPr algn="l"/>
            <a:r>
              <a:rPr lang="en-US" b="1" i="0" dirty="0">
                <a:solidFill>
                  <a:srgbClr val="5F6368"/>
                </a:solidFill>
                <a:effectLst/>
                <a:latin typeface="Roboto" panose="020F0502020204030204" pitchFamily="2" charset="0"/>
              </a:rPr>
              <a:t>1. Encapsulating Routing Logic:</a:t>
            </a:r>
            <a:endParaRPr lang="en-US" b="0" i="0" dirty="0">
              <a:solidFill>
                <a:srgbClr val="5F6368"/>
              </a:solidFill>
              <a:effectLst/>
              <a:latin typeface="Roboto" panose="020F0502020204030204" pitchFamily="2" charset="0"/>
            </a:endParaRPr>
          </a:p>
          <a:p>
            <a:pPr algn="l"/>
            <a:r>
              <a:rPr lang="en-US" b="0" i="0" dirty="0">
                <a:solidFill>
                  <a:srgbClr val="5F6368"/>
                </a:solidFill>
                <a:effectLst/>
                <a:latin typeface="Roboto" panose="020F0502020204030204" pitchFamily="2" charset="0"/>
              </a:rPr>
              <a:t>HOCs can encapsulate routing logic into dedicated components, separating it from the core logic of your application components. This makes the code cleaner and easier to maintain, as routing concerns are handled in a separate location.</a:t>
            </a:r>
          </a:p>
          <a:p>
            <a:pPr algn="l"/>
            <a:r>
              <a:rPr lang="en-US" b="1" i="0" dirty="0">
                <a:solidFill>
                  <a:srgbClr val="5F6368"/>
                </a:solidFill>
                <a:effectLst/>
                <a:latin typeface="Roboto" panose="020F0502020204030204" pitchFamily="2" charset="0"/>
              </a:rPr>
              <a:t>2. Reusability:</a:t>
            </a:r>
            <a:endParaRPr lang="en-US" b="0" i="0" dirty="0">
              <a:solidFill>
                <a:srgbClr val="5F6368"/>
              </a:solidFill>
              <a:effectLst/>
              <a:latin typeface="Roboto" panose="020F0502020204030204" pitchFamily="2" charset="0"/>
            </a:endParaRPr>
          </a:p>
          <a:p>
            <a:pPr algn="l"/>
            <a:r>
              <a:rPr lang="en-US" b="0" i="0" dirty="0">
                <a:solidFill>
                  <a:srgbClr val="5F6368"/>
                </a:solidFill>
                <a:effectLst/>
                <a:latin typeface="Roboto" panose="020F0502020204030204" pitchFamily="2" charset="0"/>
              </a:rPr>
              <a:t>HOCs promote code reuse by allowing you to create reusable components for common routing functionalities like authentication checks, redirecting based on user roles, or handling loading states. This reduces code duplication and improves overall efficiency.</a:t>
            </a:r>
          </a:p>
          <a:p>
            <a:pPr algn="l"/>
            <a:r>
              <a:rPr lang="en-US" b="1" i="0" dirty="0">
                <a:solidFill>
                  <a:srgbClr val="5F6368"/>
                </a:solidFill>
                <a:effectLst/>
                <a:latin typeface="Roboto" panose="020F0502020204030204" pitchFamily="2" charset="0"/>
              </a:rPr>
              <a:t>3. Compositionality:</a:t>
            </a:r>
            <a:endParaRPr lang="en-US" b="0" i="0" dirty="0">
              <a:solidFill>
                <a:srgbClr val="5F6368"/>
              </a:solidFill>
              <a:effectLst/>
              <a:latin typeface="Roboto" panose="020F0502020204030204" pitchFamily="2" charset="0"/>
            </a:endParaRPr>
          </a:p>
          <a:p>
            <a:pPr algn="l"/>
            <a:r>
              <a:rPr lang="en-US" b="0" i="0" dirty="0">
                <a:solidFill>
                  <a:srgbClr val="5F6368"/>
                </a:solidFill>
                <a:effectLst/>
                <a:latin typeface="Roboto" panose="020F0502020204030204" pitchFamily="2" charset="0"/>
              </a:rPr>
              <a:t>HOCs can be composed together to create more complex routing behaviors. You can chain multiple HOCs to apply various routing functionalities to a single component, making it adaptable to various scenarios.</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18</a:t>
            </a:fld>
            <a:endParaRPr lang="en-US"/>
          </a:p>
        </p:txBody>
      </p:sp>
    </p:spTree>
    <p:extLst>
      <p:ext uri="{BB962C8B-B14F-4D97-AF65-F5344CB8AC3E}">
        <p14:creationId xmlns:p14="http://schemas.microsoft.com/office/powerpoint/2010/main" val="2998362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Trainer Notes:</a:t>
            </a:r>
          </a:p>
          <a:p>
            <a:pPr algn="l"/>
            <a:endParaRPr lang="en-US" sz="2800" b="0" i="0" dirty="0">
              <a:solidFill>
                <a:srgbClr val="FFFFFF"/>
              </a:solidFill>
              <a:effectLst/>
              <a:latin typeface="Times New Roman" panose="02020603050405020304" pitchFamily="18" charset="0"/>
            </a:endParaRPr>
          </a:p>
          <a:p>
            <a:pPr algn="l"/>
            <a:r>
              <a:rPr lang="en-US" sz="2800" b="0" i="0" dirty="0">
                <a:solidFill>
                  <a:srgbClr val="E3E3E3"/>
                </a:solidFill>
                <a:effectLst/>
                <a:latin typeface="Google Sans"/>
              </a:rPr>
              <a:t>Implementing Routing with HOCs in React</a:t>
            </a:r>
          </a:p>
          <a:p>
            <a:pPr algn="l"/>
            <a:r>
              <a:rPr lang="en-US" sz="2800" b="0" i="0" dirty="0">
                <a:solidFill>
                  <a:srgbClr val="E3E3E3"/>
                </a:solidFill>
                <a:effectLst/>
                <a:latin typeface="Google Sans"/>
              </a:rPr>
              <a:t>While HOCs for routing are not the recommended approach in modern React development due to the availability of dedicated libraries and hooks, they can still be a useful tool to understand. Here's how you can implement routing with HOCs:</a:t>
            </a:r>
          </a:p>
          <a:p>
            <a:pPr algn="l"/>
            <a:r>
              <a:rPr lang="en-US" sz="2800" b="1" i="0" dirty="0">
                <a:solidFill>
                  <a:srgbClr val="E3E3E3"/>
                </a:solidFill>
                <a:effectLst/>
                <a:latin typeface="Google Sans"/>
              </a:rPr>
              <a:t>1. Create the HOC:</a:t>
            </a:r>
          </a:p>
          <a:p>
            <a:pPr algn="l"/>
            <a:r>
              <a:rPr lang="en-US" sz="2800" b="0" i="0" dirty="0">
                <a:solidFill>
                  <a:srgbClr val="E3E3E3"/>
                </a:solidFill>
                <a:effectLst/>
                <a:latin typeface="Google Sans"/>
              </a:rPr>
              <a:t>Define a function that takes a component as an argument and returns a new component with routing functionality. This function should:</a:t>
            </a:r>
          </a:p>
          <a:p>
            <a:pPr algn="l">
              <a:buFont typeface="Arial" panose="020B0604020202020204" pitchFamily="34" charset="0"/>
              <a:buChar char="•"/>
            </a:pPr>
            <a:r>
              <a:rPr lang="en-US" sz="2800" b="0" i="0" dirty="0">
                <a:solidFill>
                  <a:srgbClr val="E3E3E3"/>
                </a:solidFill>
                <a:effectLst/>
                <a:latin typeface="Google Sans"/>
              </a:rPr>
              <a:t>Access routing information: Use libraries like react-router-dom to access routing information like the current path, history, and match.</a:t>
            </a:r>
          </a:p>
          <a:p>
            <a:pPr algn="l">
              <a:buFont typeface="Arial" panose="020B0604020202020204" pitchFamily="34" charset="0"/>
              <a:buChar char="•"/>
            </a:pPr>
            <a:r>
              <a:rPr lang="en-US" sz="2800" b="0" i="0" dirty="0">
                <a:solidFill>
                  <a:srgbClr val="E3E3E3"/>
                </a:solidFill>
                <a:effectLst/>
                <a:latin typeface="Google Sans"/>
              </a:rPr>
              <a:t>Perform routing logic: Implement your desired routing logic, such as checking user authentication, redirecting based on user roles, or displaying loading states.</a:t>
            </a:r>
          </a:p>
          <a:p>
            <a:pPr algn="l">
              <a:buFont typeface="Arial" panose="020B0604020202020204" pitchFamily="34" charset="0"/>
              <a:buChar char="•"/>
            </a:pPr>
            <a:r>
              <a:rPr lang="en-US" sz="2800" b="0" i="0" dirty="0">
                <a:solidFill>
                  <a:srgbClr val="E3E3E3"/>
                </a:solidFill>
                <a:effectLst/>
                <a:latin typeface="Google Sans"/>
              </a:rPr>
              <a:t>Render the component: Based on the routing logic, render the intended component or handle other routing behavior like redirects.</a:t>
            </a:r>
          </a:p>
          <a:p>
            <a:pPr algn="l"/>
            <a:r>
              <a:rPr lang="en-US" sz="2800" b="0" i="0" dirty="0">
                <a:solidFill>
                  <a:srgbClr val="E3E3E3"/>
                </a:solidFill>
                <a:effectLst/>
                <a:latin typeface="Google Sans"/>
              </a:rPr>
              <a:t>This HOC checks user authentication and redirects to the login page if the user is not logged in. It then renders the wrapped component if the user is logged in and the route path matches.</a:t>
            </a:r>
          </a:p>
          <a:p>
            <a:pPr algn="l"/>
            <a:r>
              <a:rPr lang="en-US" sz="2800" b="1" i="0" dirty="0">
                <a:solidFill>
                  <a:srgbClr val="E3E3E3"/>
                </a:solidFill>
                <a:effectLst/>
                <a:latin typeface="Google Sans"/>
              </a:rPr>
              <a:t>2. Wrap your components:</a:t>
            </a:r>
          </a:p>
          <a:p>
            <a:pPr algn="l"/>
            <a:r>
              <a:rPr lang="en-US" sz="2800" b="0" i="0" dirty="0">
                <a:solidFill>
                  <a:srgbClr val="E3E3E3"/>
                </a:solidFill>
                <a:effectLst/>
                <a:latin typeface="Google Sans"/>
              </a:rPr>
              <a:t>Use the HOC to wrap the components that require routing functionality. This allows you to add routing logic to specific components without modifying their core functionality.</a:t>
            </a:r>
          </a:p>
          <a:p>
            <a:pPr algn="l"/>
            <a:r>
              <a:rPr lang="en-US" sz="2800" b="1" i="0" dirty="0">
                <a:solidFill>
                  <a:srgbClr val="E3E3E3"/>
                </a:solidFill>
                <a:effectLst/>
                <a:latin typeface="Google Sans"/>
              </a:rPr>
              <a:t>3. Handle routing logic within the HOC:</a:t>
            </a:r>
          </a:p>
          <a:p>
            <a:pPr algn="l"/>
            <a:r>
              <a:rPr lang="en-US" sz="2800" b="0" i="0" dirty="0">
                <a:solidFill>
                  <a:srgbClr val="E3E3E3"/>
                </a:solidFill>
                <a:effectLst/>
                <a:latin typeface="Google Sans"/>
              </a:rPr>
              <a:t>You can further enhance your routing HOC to handle various routing scenarios like:</a:t>
            </a:r>
          </a:p>
          <a:p>
            <a:pPr algn="l">
              <a:buFont typeface="Arial" panose="020B0604020202020204" pitchFamily="34" charset="0"/>
              <a:buChar char="•"/>
            </a:pPr>
            <a:r>
              <a:rPr lang="en-US" sz="2800" b="0" i="0" dirty="0">
                <a:solidFill>
                  <a:srgbClr val="E3E3E3"/>
                </a:solidFill>
                <a:effectLst/>
                <a:latin typeface="Google Sans"/>
              </a:rPr>
              <a:t>Checking user roles: Redirect to different components based on the user's role.</a:t>
            </a:r>
          </a:p>
          <a:p>
            <a:pPr algn="l">
              <a:buFont typeface="Arial" panose="020B0604020202020204" pitchFamily="34" charset="0"/>
              <a:buChar char="•"/>
            </a:pPr>
            <a:r>
              <a:rPr lang="en-US" sz="2800" b="0" i="0" dirty="0">
                <a:solidFill>
                  <a:srgbClr val="E3E3E3"/>
                </a:solidFill>
                <a:effectLst/>
                <a:latin typeface="Google Sans"/>
              </a:rPr>
              <a:t>Displaying loading states: Show a loading indicator while fetching data before rendering the component.</a:t>
            </a:r>
          </a:p>
          <a:p>
            <a:pPr algn="l">
              <a:buFont typeface="Arial" panose="020B0604020202020204" pitchFamily="34" charset="0"/>
              <a:buChar char="•"/>
            </a:pPr>
            <a:r>
              <a:rPr lang="en-US" sz="2800" b="0" i="0" dirty="0">
                <a:solidFill>
                  <a:srgbClr val="E3E3E3"/>
                </a:solidFill>
                <a:effectLst/>
                <a:latin typeface="Google Sans"/>
              </a:rPr>
              <a:t>Error handling: Handle routing errors gracefully and display informative messages.</a:t>
            </a:r>
          </a:p>
          <a:p>
            <a:pPr algn="l"/>
            <a:r>
              <a:rPr lang="en-US" sz="2800" b="1" i="0" dirty="0">
                <a:solidFill>
                  <a:srgbClr val="E3E3E3"/>
                </a:solidFill>
                <a:effectLst/>
                <a:latin typeface="Google Sans"/>
              </a:rPr>
              <a:t>Remember:</a:t>
            </a:r>
          </a:p>
          <a:p>
            <a:pPr algn="l">
              <a:buFont typeface="Arial" panose="020B0604020202020204" pitchFamily="34" charset="0"/>
              <a:buChar char="•"/>
            </a:pPr>
            <a:r>
              <a:rPr lang="en-US" sz="2800" b="0" i="0" dirty="0">
                <a:solidFill>
                  <a:srgbClr val="E3E3E3"/>
                </a:solidFill>
                <a:effectLst/>
                <a:latin typeface="Google Sans"/>
              </a:rPr>
              <a:t>While HOCs can be useful for routing, modern React development favors using dedicated libraries like React Router and React Hooks for their more comprehensive and efficient approach.</a:t>
            </a:r>
          </a:p>
          <a:p>
            <a:pPr algn="l">
              <a:buFont typeface="Arial" panose="020B0604020202020204" pitchFamily="34" charset="0"/>
              <a:buChar char="•"/>
            </a:pPr>
            <a:r>
              <a:rPr lang="en-US" sz="2800" b="0" i="0" dirty="0">
                <a:solidFill>
                  <a:srgbClr val="E3E3E3"/>
                </a:solidFill>
                <a:effectLst/>
                <a:latin typeface="Google Sans"/>
              </a:rPr>
              <a:t>HOCs for routing can add complexity to your code and require careful management.</a:t>
            </a:r>
          </a:p>
          <a:p>
            <a:pPr algn="l">
              <a:buFont typeface="Arial" panose="020B0604020202020204" pitchFamily="34" charset="0"/>
              <a:buChar char="•"/>
            </a:pPr>
            <a:r>
              <a:rPr lang="en-US" sz="2800" b="0" i="0" dirty="0">
                <a:solidFill>
                  <a:srgbClr val="E3E3E3"/>
                </a:solidFill>
                <a:effectLst/>
                <a:latin typeface="Google Sans"/>
              </a:rPr>
              <a:t>Consider alternative solutions before implementing HOCs for routing in your projects.</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19</a:t>
            </a:fld>
            <a:endParaRPr lang="en-US"/>
          </a:p>
        </p:txBody>
      </p:sp>
    </p:spTree>
    <p:extLst>
      <p:ext uri="{BB962C8B-B14F-4D97-AF65-F5344CB8AC3E}">
        <p14:creationId xmlns:p14="http://schemas.microsoft.com/office/powerpoint/2010/main" val="24554841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pic>
        <p:nvPicPr>
          <p:cNvPr id="3" name="Google Shape;18;p22">
            <a:extLst>
              <a:ext uri="{FF2B5EF4-FFF2-40B4-BE49-F238E27FC236}">
                <a16:creationId xmlns:a16="http://schemas.microsoft.com/office/drawing/2014/main" id="{29D0B3B1-42AE-7ABC-E79A-8AE839E0B1A2}"/>
              </a:ext>
            </a:extLst>
          </p:cNvPr>
          <p:cNvPicPr preferRelativeResize="0"/>
          <p:nvPr userDrawn="1"/>
        </p:nvPicPr>
        <p:blipFill>
          <a:blip r:embed="rId2">
            <a:extLst>
              <a:ext uri="{28A0092B-C50C-407E-A947-70E740481C1C}">
                <a14:useLocalDpi xmlns:a14="http://schemas.microsoft.com/office/drawing/2010/main" val="0"/>
              </a:ext>
            </a:extLst>
          </a:blip>
          <a:srcRect/>
          <a:stretch/>
        </p:blipFill>
        <p:spPr>
          <a:xfrm>
            <a:off x="1" y="1"/>
            <a:ext cx="16255998" cy="9143998"/>
          </a:xfrm>
          <a:prstGeom prst="rect">
            <a:avLst/>
          </a:prstGeom>
          <a:noFill/>
          <a:ln>
            <a:noFill/>
          </a:ln>
        </p:spPr>
      </p:pic>
      <p:sp>
        <p:nvSpPr>
          <p:cNvPr id="8" name="Google Shape;24;p23" hidden="1">
            <a:extLst>
              <a:ext uri="{FF2B5EF4-FFF2-40B4-BE49-F238E27FC236}">
                <a16:creationId xmlns:a16="http://schemas.microsoft.com/office/drawing/2014/main" id="{CE57947D-DBAC-21DB-73BE-F78F1726973A}"/>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pPr lvl="0"/>
            <a:r>
              <a:rPr lang="en-US"/>
              <a:t>Click to edit Master text styles</a:t>
            </a:r>
          </a:p>
        </p:txBody>
      </p:sp>
    </p:spTree>
    <p:extLst>
      <p:ext uri="{BB962C8B-B14F-4D97-AF65-F5344CB8AC3E}">
        <p14:creationId xmlns:p14="http://schemas.microsoft.com/office/powerpoint/2010/main" val="219162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p:nvPr/>
        </p:nvPicPr>
        <p:blipFill>
          <a:blip r:embed="rId2"/>
          <a:srcRect/>
          <a:stretch/>
        </p:blipFill>
        <p:spPr>
          <a:xfrm>
            <a:off x="0" y="0"/>
            <a:ext cx="16255999" cy="9143999"/>
          </a:xfrm>
          <a:prstGeom prst="rect">
            <a:avLst/>
          </a:prstGeom>
          <a:noFill/>
          <a:ln>
            <a:noFill/>
          </a:ln>
        </p:spPr>
      </p:pic>
      <p:sp>
        <p:nvSpPr>
          <p:cNvPr id="2" name="Google Shape;29;p24">
            <a:extLst>
              <a:ext uri="{FF2B5EF4-FFF2-40B4-BE49-F238E27FC236}">
                <a16:creationId xmlns:a16="http://schemas.microsoft.com/office/drawing/2014/main" id="{9DE67C09-DDD5-F518-3695-E699DFE5CC4F}"/>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r>
              <a:rPr lang="en-US"/>
              <a:t>Click to edit Master text styles</a:t>
            </a:r>
          </a:p>
        </p:txBody>
      </p:sp>
      <p:sp>
        <p:nvSpPr>
          <p:cNvPr id="3" name="Google Shape;73;p29">
            <a:extLst>
              <a:ext uri="{FF2B5EF4-FFF2-40B4-BE49-F238E27FC236}">
                <a16:creationId xmlns:a16="http://schemas.microsoft.com/office/drawing/2014/main" id="{38354FE8-D9C0-5D1E-6102-5F329424ACA2}"/>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pPr lvl="0"/>
            <a:r>
              <a:rPr lang="en-US"/>
              <a:t>Click to edit Master text styles</a:t>
            </a:r>
          </a:p>
        </p:txBody>
      </p:sp>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62;p29">
            <a:extLst>
              <a:ext uri="{FF2B5EF4-FFF2-40B4-BE49-F238E27FC236}">
                <a16:creationId xmlns:a16="http://schemas.microsoft.com/office/drawing/2014/main" id="{AB337D6E-8449-CC57-E216-03FFF7FCAE69}"/>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Tree>
    <p:extLst>
      <p:ext uri="{BB962C8B-B14F-4D97-AF65-F5344CB8AC3E}">
        <p14:creationId xmlns:p14="http://schemas.microsoft.com/office/powerpoint/2010/main" val="972632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_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F32A8D92-D03F-CBD0-6218-23FF67B0B49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15" name="Google Shape;73;p29">
            <a:extLst>
              <a:ext uri="{FF2B5EF4-FFF2-40B4-BE49-F238E27FC236}">
                <a16:creationId xmlns:a16="http://schemas.microsoft.com/office/drawing/2014/main" id="{E6FEAC37-04A1-A80A-3380-E02111EDE62B}"/>
              </a:ext>
            </a:extLst>
          </p:cNvPr>
          <p:cNvSpPr txBox="1">
            <a:spLocks noGrp="1"/>
          </p:cNvSpPr>
          <p:nvPr>
            <p:ph type="body" idx="10"/>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nSpc>
                <a:spcPct val="115000"/>
              </a:lnSpc>
              <a:spcBef>
                <a:spcPts val="0"/>
              </a:spcBef>
              <a:spcAft>
                <a:spcPts val="0"/>
              </a:spcAft>
              <a:buSzPts val="2800"/>
            </a:pPr>
            <a:r>
              <a:rPr lang="en-US"/>
              <a:t>Click to edit Master text styles</a:t>
            </a:r>
          </a:p>
        </p:txBody>
      </p:sp>
      <p:pic>
        <p:nvPicPr>
          <p:cNvPr id="2" name="Picture 1" descr="A picture containing colorfulness, pattern, rectangle, screenshot&#10;&#10;Description automatically generated">
            <a:extLst>
              <a:ext uri="{FF2B5EF4-FFF2-40B4-BE49-F238E27FC236}">
                <a16:creationId xmlns:a16="http://schemas.microsoft.com/office/drawing/2014/main" id="{CE904573-2F71-0E73-120D-C3CFB365EE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897196"/>
            <a:ext cx="1219478" cy="7291461"/>
          </a:xfrm>
          <a:prstGeom prst="rect">
            <a:avLst/>
          </a:prstGeom>
        </p:spPr>
      </p:pic>
      <p:sp>
        <p:nvSpPr>
          <p:cNvPr id="6" name="Text Placeholder 4">
            <a:extLst>
              <a:ext uri="{FF2B5EF4-FFF2-40B4-BE49-F238E27FC236}">
                <a16:creationId xmlns:a16="http://schemas.microsoft.com/office/drawing/2014/main" id="{F3E84CA6-4EC8-7CAF-7B14-1E891A95D9DF}"/>
              </a:ext>
            </a:extLst>
          </p:cNvPr>
          <p:cNvSpPr>
            <a:spLocks noGrp="1"/>
          </p:cNvSpPr>
          <p:nvPr>
            <p:ph type="body" sz="quarter" idx="13"/>
          </p:nvPr>
        </p:nvSpPr>
        <p:spPr>
          <a:xfrm>
            <a:off x="1285825" y="2612636"/>
            <a:ext cx="13697000" cy="5517901"/>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
        <p:nvSpPr>
          <p:cNvPr id="7" name="Google Shape;62;p29">
            <a:extLst>
              <a:ext uri="{FF2B5EF4-FFF2-40B4-BE49-F238E27FC236}">
                <a16:creationId xmlns:a16="http://schemas.microsoft.com/office/drawing/2014/main" id="{AC975B08-1151-8CCE-4012-72257845E88A}"/>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Tree>
    <p:extLst>
      <p:ext uri="{BB962C8B-B14F-4D97-AF65-F5344CB8AC3E}">
        <p14:creationId xmlns:p14="http://schemas.microsoft.com/office/powerpoint/2010/main" val="1747637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nowledge Check " preserve="1">
  <p:cSld name="Knowledge Check ">
    <p:spTree>
      <p:nvGrpSpPr>
        <p:cNvPr id="1" name="Shape 74"/>
        <p:cNvGrpSpPr/>
        <p:nvPr/>
      </p:nvGrpSpPr>
      <p:grpSpPr>
        <a:xfrm>
          <a:off x="0" y="0"/>
          <a:ext cx="0" cy="0"/>
          <a:chOff x="0" y="0"/>
          <a:chExt cx="0" cy="0"/>
        </a:xfrm>
      </p:grpSpPr>
      <p:pic>
        <p:nvPicPr>
          <p:cNvPr id="2" name="Google Shape;75;p30">
            <a:extLst>
              <a:ext uri="{FF2B5EF4-FFF2-40B4-BE49-F238E27FC236}">
                <a16:creationId xmlns:a16="http://schemas.microsoft.com/office/drawing/2014/main" id="{DBF002C0-AEB4-C534-B92D-91D67E6C1306}"/>
              </a:ext>
            </a:extLst>
          </p:cNvPr>
          <p:cNvPicPr preferRelativeResize="0"/>
          <p:nvPr userDrawn="1"/>
        </p:nvPicPr>
        <p:blipFill>
          <a:blip r:embed="rId2"/>
          <a:srcRect/>
          <a:stretch/>
        </p:blipFill>
        <p:spPr>
          <a:xfrm>
            <a:off x="0" y="0"/>
            <a:ext cx="16255998" cy="9143998"/>
          </a:xfrm>
          <a:prstGeom prst="rect">
            <a:avLst/>
          </a:prstGeom>
          <a:noFill/>
          <a:ln>
            <a:noFill/>
          </a:ln>
        </p:spPr>
      </p:pic>
      <p:pic>
        <p:nvPicPr>
          <p:cNvPr id="4" name="Picture 3" descr="A picture containing arrow&#10;&#10;Description automatically generated">
            <a:extLst>
              <a:ext uri="{FF2B5EF4-FFF2-40B4-BE49-F238E27FC236}">
                <a16:creationId xmlns:a16="http://schemas.microsoft.com/office/drawing/2014/main" id="{72D68FFF-4E46-2E6B-67FA-3692374CF001}"/>
              </a:ext>
            </a:extLst>
          </p:cNvPr>
          <p:cNvPicPr>
            <a:picLocks noChangeAspect="1"/>
          </p:cNvPicPr>
          <p:nvPr userDrawn="1"/>
        </p:nvPicPr>
        <p:blipFill>
          <a:blip r:embed="rId3"/>
          <a:stretch>
            <a:fillRect/>
          </a:stretch>
        </p:blipFill>
        <p:spPr>
          <a:xfrm>
            <a:off x="0" y="0"/>
            <a:ext cx="16256000" cy="9144000"/>
          </a:xfrm>
          <a:prstGeom prst="rect">
            <a:avLst/>
          </a:prstGeom>
        </p:spPr>
      </p:pic>
      <p:sp>
        <p:nvSpPr>
          <p:cNvPr id="3" name="Google Shape;77;p30">
            <a:extLst>
              <a:ext uri="{FF2B5EF4-FFF2-40B4-BE49-F238E27FC236}">
                <a16:creationId xmlns:a16="http://schemas.microsoft.com/office/drawing/2014/main" id="{6A084776-D363-88F2-5A8F-FF2A63DFFD9D}"/>
              </a:ext>
            </a:extLst>
          </p:cNvPr>
          <p:cNvSpPr/>
          <p:nvPr userDrawn="1"/>
        </p:nvSpPr>
        <p:spPr>
          <a:xfrm>
            <a:off x="8955907"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panose="020B0604020202020204" pitchFamily="34" charset="0"/>
              <a:buNone/>
            </a:pPr>
            <a:r>
              <a:rPr lang="en-US" sz="2800" b="1" i="0" u="none" strike="noStrike" cap="none">
                <a:solidFill>
                  <a:schemeClr val="tx1">
                    <a:lumMod val="75000"/>
                    <a:lumOff val="25000"/>
                  </a:schemeClr>
                </a:solidFill>
                <a:latin typeface="Open Sans"/>
                <a:ea typeface="Open Sans"/>
                <a:cs typeface="Open Sans"/>
                <a:sym typeface="Open Sans"/>
              </a:rPr>
              <a:t>Knowledge Check</a:t>
            </a:r>
            <a:endParaRPr sz="1400" b="0" i="0" u="none" strike="noStrike" cap="none">
              <a:solidFill>
                <a:schemeClr val="tx1">
                  <a:lumMod val="75000"/>
                  <a:lumOff val="25000"/>
                </a:schemeClr>
              </a:solidFill>
              <a:latin typeface="Arial"/>
              <a:ea typeface="Arial"/>
              <a:cs typeface="Arial"/>
              <a:sym typeface="Arial"/>
            </a:endParaRPr>
          </a:p>
        </p:txBody>
      </p:sp>
    </p:spTree>
    <p:extLst>
      <p:ext uri="{BB962C8B-B14F-4D97-AF65-F5344CB8AC3E}">
        <p14:creationId xmlns:p14="http://schemas.microsoft.com/office/powerpoint/2010/main" val="1057809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CCF119B-BE71-CB96-2E2D-4D70E3379D0F}"/>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Box">
            <a:extLst>
              <a:ext uri="{FF2B5EF4-FFF2-40B4-BE49-F238E27FC236}">
                <a16:creationId xmlns:a16="http://schemas.microsoft.com/office/drawing/2014/main" id="{E7B51B66-9EEF-5EF8-EAC3-1AA2FA35C688}"/>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KT_Text">
            <a:extLst>
              <a:ext uri="{FF2B5EF4-FFF2-40B4-BE49-F238E27FC236}">
                <a16:creationId xmlns:a16="http://schemas.microsoft.com/office/drawing/2014/main" id="{9E09D2CD-8815-6873-76A0-750613A9B008}"/>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6" name="Rec_Box">
            <a:extLst>
              <a:ext uri="{FF2B5EF4-FFF2-40B4-BE49-F238E27FC236}">
                <a16:creationId xmlns:a16="http://schemas.microsoft.com/office/drawing/2014/main" id="{0E9A9157-9B5D-B020-50FD-5C124440F36A}"/>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
            <a:extLst>
              <a:ext uri="{FF2B5EF4-FFF2-40B4-BE49-F238E27FC236}">
                <a16:creationId xmlns:a16="http://schemas.microsoft.com/office/drawing/2014/main" id="{FDF40B25-39B3-30ED-29BE-9F1AD527FCE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A.</a:t>
            </a:r>
          </a:p>
        </p:txBody>
      </p:sp>
      <p:sp>
        <p:nvSpPr>
          <p:cNvPr id="8" name="Opt_A">
            <a:extLst>
              <a:ext uri="{FF2B5EF4-FFF2-40B4-BE49-F238E27FC236}">
                <a16:creationId xmlns:a16="http://schemas.microsoft.com/office/drawing/2014/main" id="{2FFD20E1-904E-7B1C-E7A2-1A99877EE0D7}"/>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
            <a:extLst>
              <a:ext uri="{FF2B5EF4-FFF2-40B4-BE49-F238E27FC236}">
                <a16:creationId xmlns:a16="http://schemas.microsoft.com/office/drawing/2014/main" id="{DB253624-90B8-4C2B-CA21-11904E51AA4D}"/>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B.</a:t>
            </a:r>
          </a:p>
        </p:txBody>
      </p:sp>
      <p:sp>
        <p:nvSpPr>
          <p:cNvPr id="10" name="Opt_B">
            <a:extLst>
              <a:ext uri="{FF2B5EF4-FFF2-40B4-BE49-F238E27FC236}">
                <a16:creationId xmlns:a16="http://schemas.microsoft.com/office/drawing/2014/main" id="{497E5D63-1C02-9A8F-6921-B4CF2B94E4A1}"/>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1" name="C">
            <a:extLst>
              <a:ext uri="{FF2B5EF4-FFF2-40B4-BE49-F238E27FC236}">
                <a16:creationId xmlns:a16="http://schemas.microsoft.com/office/drawing/2014/main" id="{92E01BA2-8854-8B22-5E3B-BD48CB6419FD}"/>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C.</a:t>
            </a:r>
          </a:p>
        </p:txBody>
      </p:sp>
      <p:sp>
        <p:nvSpPr>
          <p:cNvPr id="12" name="Opt_C">
            <a:extLst>
              <a:ext uri="{FF2B5EF4-FFF2-40B4-BE49-F238E27FC236}">
                <a16:creationId xmlns:a16="http://schemas.microsoft.com/office/drawing/2014/main" id="{231483CE-CEF9-6644-5D62-34D212C6AC67}"/>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D">
            <a:extLst>
              <a:ext uri="{FF2B5EF4-FFF2-40B4-BE49-F238E27FC236}">
                <a16:creationId xmlns:a16="http://schemas.microsoft.com/office/drawing/2014/main" id="{29F7EC89-820C-671D-8F62-46D0543D5E13}"/>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D.</a:t>
            </a:r>
          </a:p>
        </p:txBody>
      </p:sp>
      <p:sp>
        <p:nvSpPr>
          <p:cNvPr id="14" name="Opt_D">
            <a:extLst>
              <a:ext uri="{FF2B5EF4-FFF2-40B4-BE49-F238E27FC236}">
                <a16:creationId xmlns:a16="http://schemas.microsoft.com/office/drawing/2014/main" id="{D10DFBE0-864B-7031-13FD-BF42F6452ABB}"/>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Q">
            <a:extLst>
              <a:ext uri="{FF2B5EF4-FFF2-40B4-BE49-F238E27FC236}">
                <a16:creationId xmlns:a16="http://schemas.microsoft.com/office/drawing/2014/main" id="{48CDC350-FF9D-82C7-1731-756BBBD2CE0D}"/>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 name="Q_No">
            <a:extLst>
              <a:ext uri="{FF2B5EF4-FFF2-40B4-BE49-F238E27FC236}">
                <a16:creationId xmlns:a16="http://schemas.microsoft.com/office/drawing/2014/main" id="{60E48CF6-ADFB-CA4C-5E8B-AE3CD5F217B1}"/>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1585081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es_Ans_IS">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EF08981F-95F3-6867-209A-E2A49BEB7AC3}"/>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C5585E79-E8D7-0597-1980-9449B5FE0292}"/>
              </a:ext>
            </a:extLst>
          </p:cNvPr>
          <p:cNvSpPr txBox="1"/>
          <p:nvPr userDrawn="1"/>
        </p:nvSpPr>
        <p:spPr>
          <a:xfrm>
            <a:off x="670034" y="7369706"/>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is</a:t>
            </a:r>
            <a:endParaRPr sz="1400" b="0" i="0" u="none" strike="noStrike" cap="none">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55D1669A-D9BB-F86C-6916-C74581CEC093}"/>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25B26E89-236B-925D-2F8A-FDAD4518B1D0}"/>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FE57084E-D5CD-4D1D-AD6B-B0A29FBA4D52}"/>
              </a:ext>
            </a:extLst>
          </p:cNvPr>
          <p:cNvSpPr>
            <a:spLocks noGrp="1"/>
          </p:cNvSpPr>
          <p:nvPr>
            <p:ph type="body" sz="quarter" idx="18" hasCustomPrompt="1"/>
          </p:nvPr>
        </p:nvSpPr>
        <p:spPr>
          <a:xfrm>
            <a:off x="3251201" y="7277661"/>
            <a:ext cx="8834438"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7CBBC3EA-7B88-E6C6-BE6B-D41D2C647AAB}"/>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CDEDD483-9F61-36CD-8536-63FB8C1D1DC9}"/>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KT_Text">
            <a:extLst>
              <a:ext uri="{FF2B5EF4-FFF2-40B4-BE49-F238E27FC236}">
                <a16:creationId xmlns:a16="http://schemas.microsoft.com/office/drawing/2014/main" id="{BA405B45-EFAB-0D57-ADA9-DD1F4FD2F9B7}"/>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C6D60610-3ED0-B3DE-F0C6-1E2E0C6FC1CE}"/>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
            <a:extLst>
              <a:ext uri="{FF2B5EF4-FFF2-40B4-BE49-F238E27FC236}">
                <a16:creationId xmlns:a16="http://schemas.microsoft.com/office/drawing/2014/main" id="{C6A04807-31DA-6E4E-AAB1-C5EB073355C4}"/>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D.</a:t>
            </a:r>
          </a:p>
        </p:txBody>
      </p:sp>
      <p:sp>
        <p:nvSpPr>
          <p:cNvPr id="16" name="C">
            <a:extLst>
              <a:ext uri="{FF2B5EF4-FFF2-40B4-BE49-F238E27FC236}">
                <a16:creationId xmlns:a16="http://schemas.microsoft.com/office/drawing/2014/main" id="{19EED400-005F-8BFC-0381-17F5410E8424}"/>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C.</a:t>
            </a:r>
          </a:p>
        </p:txBody>
      </p:sp>
      <p:sp>
        <p:nvSpPr>
          <p:cNvPr id="14" name="B">
            <a:extLst>
              <a:ext uri="{FF2B5EF4-FFF2-40B4-BE49-F238E27FC236}">
                <a16:creationId xmlns:a16="http://schemas.microsoft.com/office/drawing/2014/main" id="{21CD75C6-F639-739D-B089-020EF5CBFA3A}"/>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B.</a:t>
            </a:r>
          </a:p>
        </p:txBody>
      </p:sp>
      <p:sp>
        <p:nvSpPr>
          <p:cNvPr id="12" name="A">
            <a:extLst>
              <a:ext uri="{FF2B5EF4-FFF2-40B4-BE49-F238E27FC236}">
                <a16:creationId xmlns:a16="http://schemas.microsoft.com/office/drawing/2014/main" id="{76DB4DA8-CC10-506C-D27B-9B1CE227D9B0}"/>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A.</a:t>
            </a:r>
          </a:p>
        </p:txBody>
      </p:sp>
      <p:sp>
        <p:nvSpPr>
          <p:cNvPr id="19" name="Opt_D">
            <a:extLst>
              <a:ext uri="{FF2B5EF4-FFF2-40B4-BE49-F238E27FC236}">
                <a16:creationId xmlns:a16="http://schemas.microsoft.com/office/drawing/2014/main" id="{F320B7DB-043B-B1AC-2976-FCB6609BE238}"/>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7" name="Opt_C">
            <a:extLst>
              <a:ext uri="{FF2B5EF4-FFF2-40B4-BE49-F238E27FC236}">
                <a16:creationId xmlns:a16="http://schemas.microsoft.com/office/drawing/2014/main" id="{DF544E43-096D-AD15-9CFA-70A320AE0272}"/>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Opt_B">
            <a:extLst>
              <a:ext uri="{FF2B5EF4-FFF2-40B4-BE49-F238E27FC236}">
                <a16:creationId xmlns:a16="http://schemas.microsoft.com/office/drawing/2014/main" id="{0969321A-3DCC-F52F-8C1B-6E04397531A7}"/>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Opt_A">
            <a:extLst>
              <a:ext uri="{FF2B5EF4-FFF2-40B4-BE49-F238E27FC236}">
                <a16:creationId xmlns:a16="http://schemas.microsoft.com/office/drawing/2014/main" id="{5A890064-C69C-0664-8FC1-9D4423FC9A3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0" name="Q">
            <a:extLst>
              <a:ext uri="{FF2B5EF4-FFF2-40B4-BE49-F238E27FC236}">
                <a16:creationId xmlns:a16="http://schemas.microsoft.com/office/drawing/2014/main" id="{F963B27F-8F18-67BB-B561-399E9B718B77}"/>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2" name="Q_No">
            <a:extLst>
              <a:ext uri="{FF2B5EF4-FFF2-40B4-BE49-F238E27FC236}">
                <a16:creationId xmlns:a16="http://schemas.microsoft.com/office/drawing/2014/main" id="{56C84790-83B0-039F-DB11-90A54FCA41D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43145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es_Ans_Are">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F8347C9-CC7D-0DF8-C02A-47B5723D8572}"/>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06DF12F7-7FC3-A6A0-1F9D-2B31AAB76C62}"/>
              </a:ext>
            </a:extLst>
          </p:cNvPr>
          <p:cNvSpPr txBox="1"/>
          <p:nvPr userDrawn="1"/>
        </p:nvSpPr>
        <p:spPr>
          <a:xfrm>
            <a:off x="670034" y="7369706"/>
            <a:ext cx="291342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3F3F3F"/>
                </a:solidFill>
                <a:latin typeface="Open Sans"/>
                <a:ea typeface="Open Sans"/>
                <a:cs typeface="Open Sans"/>
                <a:sym typeface="Open Sans"/>
              </a:rPr>
              <a:t>The correct answer are</a:t>
            </a:r>
            <a:endParaRPr sz="1400" b="0" i="0" u="none" strike="noStrike" cap="none">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B75A6E75-5672-578C-B075-BA07AABDEC08}"/>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B67B1844-0936-2346-DC2D-072812F8FF82}"/>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505D6B31-CF67-8AE8-6D6C-1AE10E434FE3}"/>
              </a:ext>
            </a:extLst>
          </p:cNvPr>
          <p:cNvSpPr>
            <a:spLocks noGrp="1"/>
          </p:cNvSpPr>
          <p:nvPr>
            <p:ph type="body" sz="quarter" idx="18" hasCustomPrompt="1"/>
          </p:nvPr>
        </p:nvSpPr>
        <p:spPr>
          <a:xfrm>
            <a:off x="3484605" y="7277661"/>
            <a:ext cx="8601033"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2AA669A4-854E-BC52-A6EB-CEC258CCD135}"/>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4ADF7E3A-81A0-2B00-A3DE-320BBA3EAADC}"/>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KT_Text">
            <a:extLst>
              <a:ext uri="{FF2B5EF4-FFF2-40B4-BE49-F238E27FC236}">
                <a16:creationId xmlns:a16="http://schemas.microsoft.com/office/drawing/2014/main" id="{65E260BD-9AEB-3002-A10D-0ED784F237CC}"/>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a:solidFill>
                  <a:srgbClr val="FFFFFF"/>
                </a:solidFill>
                <a:latin typeface="Open Sans"/>
                <a:ea typeface="Open Sans"/>
                <a:cs typeface="Open Sans"/>
                <a:sym typeface="Open Sans"/>
              </a:rPr>
              <a:t>Knowledge Check</a:t>
            </a:r>
            <a:endParaRPr sz="2000" b="1" i="0" u="none" strike="noStrike" cap="none">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667E1C0D-1A8F-3FEE-62D2-1CF59B597F36}"/>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
            <a:extLst>
              <a:ext uri="{FF2B5EF4-FFF2-40B4-BE49-F238E27FC236}">
                <a16:creationId xmlns:a16="http://schemas.microsoft.com/office/drawing/2014/main" id="{A40B7AF7-3696-C4FB-D945-5436FC8398C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A.</a:t>
            </a:r>
          </a:p>
        </p:txBody>
      </p:sp>
      <p:sp>
        <p:nvSpPr>
          <p:cNvPr id="13" name="Opt_A">
            <a:extLst>
              <a:ext uri="{FF2B5EF4-FFF2-40B4-BE49-F238E27FC236}">
                <a16:creationId xmlns:a16="http://schemas.microsoft.com/office/drawing/2014/main" id="{1494EC36-DEF5-5104-F8EA-E3D4B2BBD8E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4" name="B">
            <a:extLst>
              <a:ext uri="{FF2B5EF4-FFF2-40B4-BE49-F238E27FC236}">
                <a16:creationId xmlns:a16="http://schemas.microsoft.com/office/drawing/2014/main" id="{9AFF282F-7CD2-660E-F6FB-6A6841171D6F}"/>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B.</a:t>
            </a:r>
          </a:p>
        </p:txBody>
      </p:sp>
      <p:sp>
        <p:nvSpPr>
          <p:cNvPr id="15" name="Opt_B">
            <a:extLst>
              <a:ext uri="{FF2B5EF4-FFF2-40B4-BE49-F238E27FC236}">
                <a16:creationId xmlns:a16="http://schemas.microsoft.com/office/drawing/2014/main" id="{01ADAF17-D7DF-669F-96A4-A5A66652F7E4}"/>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6" name="C">
            <a:extLst>
              <a:ext uri="{FF2B5EF4-FFF2-40B4-BE49-F238E27FC236}">
                <a16:creationId xmlns:a16="http://schemas.microsoft.com/office/drawing/2014/main" id="{E0054334-AE0D-D3F5-C186-9EAB001CEBAA}"/>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C.</a:t>
            </a:r>
          </a:p>
        </p:txBody>
      </p:sp>
      <p:sp>
        <p:nvSpPr>
          <p:cNvPr id="17" name="Opt_C">
            <a:extLst>
              <a:ext uri="{FF2B5EF4-FFF2-40B4-BE49-F238E27FC236}">
                <a16:creationId xmlns:a16="http://schemas.microsoft.com/office/drawing/2014/main" id="{98DDCBFB-B945-8ADF-F3B2-02F8E9E10B08}"/>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8" name="D">
            <a:extLst>
              <a:ext uri="{FF2B5EF4-FFF2-40B4-BE49-F238E27FC236}">
                <a16:creationId xmlns:a16="http://schemas.microsoft.com/office/drawing/2014/main" id="{A5C29CAE-D65C-162C-E28E-5C00B6BF49E6}"/>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a:solidFill>
                  <a:schemeClr val="tx1">
                    <a:lumMod val="75000"/>
                    <a:lumOff val="25000"/>
                  </a:schemeClr>
                </a:solidFill>
              </a:rPr>
              <a:t>D.</a:t>
            </a:r>
          </a:p>
        </p:txBody>
      </p:sp>
      <p:sp>
        <p:nvSpPr>
          <p:cNvPr id="19" name="Opt_D">
            <a:extLst>
              <a:ext uri="{FF2B5EF4-FFF2-40B4-BE49-F238E27FC236}">
                <a16:creationId xmlns:a16="http://schemas.microsoft.com/office/drawing/2014/main" id="{787DB315-5654-6FF4-4775-BE435BA1CC23}"/>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1" name="Q">
            <a:extLst>
              <a:ext uri="{FF2B5EF4-FFF2-40B4-BE49-F238E27FC236}">
                <a16:creationId xmlns:a16="http://schemas.microsoft.com/office/drawing/2014/main" id="{32B26A31-7ADA-92C4-0EC9-7FBCC4B0F2B6}"/>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2" name="Q_No">
            <a:extLst>
              <a:ext uri="{FF2B5EF4-FFF2-40B4-BE49-F238E27FC236}">
                <a16:creationId xmlns:a16="http://schemas.microsoft.com/office/drawing/2014/main" id="{6AEFDC33-934D-D32C-A2F5-91C510E8C69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2106155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130" name="Google Shape;130;p33"/>
          <p:cNvPicPr preferRelativeResize="0"/>
          <p:nvPr/>
        </p:nvPicPr>
        <p:blipFill>
          <a:blip r:embed="rId2"/>
          <a:srcRect/>
          <a:stretch/>
        </p:blipFill>
        <p:spPr>
          <a:xfrm>
            <a:off x="0" y="0"/>
            <a:ext cx="16255999" cy="9143999"/>
          </a:xfrm>
          <a:prstGeom prst="rect">
            <a:avLst/>
          </a:prstGeom>
          <a:noFill/>
          <a:ln>
            <a:noFill/>
          </a:ln>
        </p:spPr>
      </p:pic>
      <p:sp>
        <p:nvSpPr>
          <p:cNvPr id="2" name="Google Shape;47;p27">
            <a:extLst>
              <a:ext uri="{FF2B5EF4-FFF2-40B4-BE49-F238E27FC236}">
                <a16:creationId xmlns:a16="http://schemas.microsoft.com/office/drawing/2014/main" id="{DFADBA2E-0E91-C8B8-3A16-37E16A8024BC}"/>
              </a:ext>
            </a:extLst>
          </p:cNvPr>
          <p:cNvSpPr/>
          <p:nvPr userDrawn="1"/>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Key Takeaways</a:t>
            </a:r>
            <a:endParaRPr lang="en-US" sz="1400" b="0" i="0" u="none" strike="noStrike" cap="none">
              <a:solidFill>
                <a:schemeClr val="tx1">
                  <a:lumMod val="75000"/>
                  <a:lumOff val="25000"/>
                </a:schemeClr>
              </a:solidFill>
              <a:latin typeface="Arial"/>
              <a:ea typeface="Arial"/>
              <a:cs typeface="Arial"/>
              <a:sym typeface="Arial"/>
            </a:endParaRPr>
          </a:p>
        </p:txBody>
      </p:sp>
      <p:sp>
        <p:nvSpPr>
          <p:cNvPr id="4" name="Brandline_LVC">
            <a:extLst>
              <a:ext uri="{FF2B5EF4-FFF2-40B4-BE49-F238E27FC236}">
                <a16:creationId xmlns:a16="http://schemas.microsoft.com/office/drawing/2014/main" id="{F274DB65-9471-8FF1-5F67-3A8B02FBF3BD}"/>
              </a:ext>
            </a:extLst>
          </p:cNvPr>
          <p:cNvSpPr/>
          <p:nvPr userDrawn="1"/>
        </p:nvSpPr>
        <p:spPr>
          <a:xfrm>
            <a:off x="3559993" y="8376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 name="Text Placeholder 4">
            <a:extLst>
              <a:ext uri="{FF2B5EF4-FFF2-40B4-BE49-F238E27FC236}">
                <a16:creationId xmlns:a16="http://schemas.microsoft.com/office/drawing/2014/main" id="{96AF3B2F-06F8-C0B9-F594-763BF82CAEE1}"/>
              </a:ext>
            </a:extLst>
          </p:cNvPr>
          <p:cNvSpPr>
            <a:spLocks noGrp="1"/>
          </p:cNvSpPr>
          <p:nvPr>
            <p:ph type="body" sz="quarter" idx="15" hasCustomPrompt="1"/>
          </p:nvPr>
        </p:nvSpPr>
        <p:spPr>
          <a:xfrm>
            <a:off x="1332875" y="1967907"/>
            <a:ext cx="9036000" cy="1011600"/>
          </a:xfrm>
        </p:spPr>
        <p:txBody>
          <a:bodyPr vert="horz" lIns="91440" tIns="45720" rIns="91440" bIns="45720" rtlCol="0" anchor="t">
            <a:normAutofit/>
          </a:bodyPr>
          <a:lstStyle>
            <a:lvl1pPr marL="0" indent="0">
              <a:buNone/>
              <a:defRPr lang="en-GB" dirty="0">
                <a:solidFill>
                  <a:schemeClr val="tx1">
                    <a:lumMod val="75000"/>
                    <a:lumOff val="25000"/>
                  </a:schemeClr>
                </a:solidFill>
              </a:defRPr>
            </a:lvl1pPr>
          </a:lstStyle>
          <a:p>
            <a:pPr marL="228600" lvl="0" indent="-228600">
              <a:spcBef>
                <a:spcPts val="0"/>
              </a:spcBef>
            </a:pPr>
            <a:r>
              <a:rPr lang="en-GB"/>
              <a:t>Click to add text</a:t>
            </a:r>
          </a:p>
        </p:txBody>
      </p:sp>
      <p:sp>
        <p:nvSpPr>
          <p:cNvPr id="5" name="Text Placeholder 4">
            <a:extLst>
              <a:ext uri="{FF2B5EF4-FFF2-40B4-BE49-F238E27FC236}">
                <a16:creationId xmlns:a16="http://schemas.microsoft.com/office/drawing/2014/main" id="{887B16BD-1678-AAEB-705C-ACC6F4E638BB}"/>
              </a:ext>
            </a:extLst>
          </p:cNvPr>
          <p:cNvSpPr>
            <a:spLocks noGrp="1"/>
          </p:cNvSpPr>
          <p:nvPr>
            <p:ph type="body" sz="quarter" idx="16" hasCustomPrompt="1"/>
          </p:nvPr>
        </p:nvSpPr>
        <p:spPr>
          <a:xfrm>
            <a:off x="1332356" y="2755555"/>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6" name="Text Placeholder 4">
            <a:extLst>
              <a:ext uri="{FF2B5EF4-FFF2-40B4-BE49-F238E27FC236}">
                <a16:creationId xmlns:a16="http://schemas.microsoft.com/office/drawing/2014/main" id="{9DA0B994-BAF5-3871-1AE2-2955090941D6}"/>
              </a:ext>
            </a:extLst>
          </p:cNvPr>
          <p:cNvSpPr>
            <a:spLocks noGrp="1"/>
          </p:cNvSpPr>
          <p:nvPr>
            <p:ph type="body" sz="quarter" idx="17" hasCustomPrompt="1"/>
          </p:nvPr>
        </p:nvSpPr>
        <p:spPr>
          <a:xfrm>
            <a:off x="1331837" y="3567917"/>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7" name="Text Placeholder 4">
            <a:extLst>
              <a:ext uri="{FF2B5EF4-FFF2-40B4-BE49-F238E27FC236}">
                <a16:creationId xmlns:a16="http://schemas.microsoft.com/office/drawing/2014/main" id="{9153C8D8-C81D-C688-AD6D-054C831ED8FF}"/>
              </a:ext>
            </a:extLst>
          </p:cNvPr>
          <p:cNvSpPr>
            <a:spLocks noGrp="1"/>
          </p:cNvSpPr>
          <p:nvPr>
            <p:ph type="body" sz="quarter" idx="18" hasCustomPrompt="1"/>
          </p:nvPr>
        </p:nvSpPr>
        <p:spPr>
          <a:xfrm>
            <a:off x="1332873" y="4392637"/>
            <a:ext cx="9034445" cy="1010072"/>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grpSp>
        <p:nvGrpSpPr>
          <p:cNvPr id="23" name="Group 22" hidden="1">
            <a:extLst>
              <a:ext uri="{FF2B5EF4-FFF2-40B4-BE49-F238E27FC236}">
                <a16:creationId xmlns:a16="http://schemas.microsoft.com/office/drawing/2014/main" id="{7D3CB7FC-1EE6-F753-459E-16D565CC72D5}"/>
              </a:ext>
            </a:extLst>
          </p:cNvPr>
          <p:cNvGrpSpPr>
            <a:grpSpLocks noGrp="1" noUngrp="1" noRot="1" noMove="1" noResize="1"/>
          </p:cNvGrpSpPr>
          <p:nvPr userDrawn="1"/>
        </p:nvGrpSpPr>
        <p:grpSpPr>
          <a:xfrm>
            <a:off x="1239953" y="642551"/>
            <a:ext cx="4011669" cy="4670397"/>
            <a:chOff x="1239953" y="642551"/>
            <a:chExt cx="4011669" cy="4670397"/>
          </a:xfrm>
        </p:grpSpPr>
        <p:sp>
          <p:nvSpPr>
            <p:cNvPr id="24" name="Rectangle 23">
              <a:extLst>
                <a:ext uri="{FF2B5EF4-FFF2-40B4-BE49-F238E27FC236}">
                  <a16:creationId xmlns:a16="http://schemas.microsoft.com/office/drawing/2014/main" id="{7938B2B5-F7D2-93C4-4B9B-2A8705CFBB0D}"/>
                </a:ext>
              </a:extLst>
            </p:cNvPr>
            <p:cNvSpPr>
              <a:spLocks noGrp="1" noRot="1" noMove="1" noResize="1" noEditPoints="1" noAdjustHandles="1" noChangeArrowheads="1" noChangeShapeType="1"/>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C60516D-1A86-E05D-CDB5-234F5B190421}"/>
                </a:ext>
              </a:extLst>
            </p:cNvPr>
            <p:cNvSpPr>
              <a:spLocks noGrp="1" noRot="1" noMove="1" noResize="1" noEditPoints="1" noAdjustHandles="1" noChangeArrowheads="1" noChangeShapeType="1"/>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1049D24-171C-A4CE-5C84-362BCAE9D2EF}"/>
                </a:ext>
              </a:extLst>
            </p:cNvPr>
            <p:cNvSpPr>
              <a:spLocks noGrp="1" noRot="1" noMove="1" noResize="1" noEditPoints="1" noAdjustHandles="1" noChangeArrowheads="1" noChangeShapeType="1"/>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EB4E1D9-0180-437B-334A-07F7823362C0}"/>
                </a:ext>
              </a:extLst>
            </p:cNvPr>
            <p:cNvSpPr>
              <a:spLocks noGrp="1" noRot="1" noMove="1" noResize="1" noEditPoints="1" noAdjustHandles="1" noChangeArrowheads="1" noChangeShapeType="1"/>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0CFBF9F-0A86-F779-0E1B-EE628909727A}"/>
                </a:ext>
              </a:extLst>
            </p:cNvPr>
            <p:cNvSpPr>
              <a:spLocks noGrp="1" noRot="1" noMove="1" noResize="1" noEditPoints="1" noAdjustHandles="1" noChangeArrowheads="1" noChangeShapeType="1"/>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5036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ssisted Practice">
    <p:spTree>
      <p:nvGrpSpPr>
        <p:cNvPr id="1" name=""/>
        <p:cNvGrpSpPr/>
        <p:nvPr/>
      </p:nvGrpSpPr>
      <p:grpSpPr>
        <a:xfrm>
          <a:off x="0" y="0"/>
          <a:ext cx="0" cy="0"/>
          <a:chOff x="0" y="0"/>
          <a:chExt cx="0" cy="0"/>
        </a:xfrm>
      </p:grpSpPr>
      <p:pic>
        <p:nvPicPr>
          <p:cNvPr id="3" name="Google Shape;145;p35">
            <a:extLst>
              <a:ext uri="{FF2B5EF4-FFF2-40B4-BE49-F238E27FC236}">
                <a16:creationId xmlns:a16="http://schemas.microsoft.com/office/drawing/2014/main" id="{3DE6C980-51B8-EAB6-D92E-2C853D6EBC40}"/>
              </a:ext>
            </a:extLst>
          </p:cNvPr>
          <p:cNvPicPr preferRelativeResize="0"/>
          <p:nvPr userDrawn="1"/>
        </p:nvPicPr>
        <p:blipFill>
          <a:blip r:embed="rId2"/>
          <a:srcRect/>
          <a:stretch/>
        </p:blipFill>
        <p:spPr>
          <a:xfrm>
            <a:off x="0" y="0"/>
            <a:ext cx="16255998" cy="9143999"/>
          </a:xfrm>
          <a:prstGeom prst="rect">
            <a:avLst/>
          </a:prstGeom>
          <a:noFill/>
          <a:ln>
            <a:noFill/>
          </a:ln>
        </p:spPr>
      </p:pic>
      <p:pic>
        <p:nvPicPr>
          <p:cNvPr id="4" name="Google Shape;113;p27">
            <a:extLst>
              <a:ext uri="{FF2B5EF4-FFF2-40B4-BE49-F238E27FC236}">
                <a16:creationId xmlns:a16="http://schemas.microsoft.com/office/drawing/2014/main" id="{734849E0-7011-DCAE-0132-1322B2CB68DB}"/>
              </a:ext>
            </a:extLst>
          </p:cNvPr>
          <p:cNvPicPr preferRelativeResize="0"/>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6" name="Text Placeholder 6">
            <a:extLst>
              <a:ext uri="{FF2B5EF4-FFF2-40B4-BE49-F238E27FC236}">
                <a16:creationId xmlns:a16="http://schemas.microsoft.com/office/drawing/2014/main" id="{D6E140C6-C70A-C947-7711-0BA4214D3E0D}"/>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7" name="Text Placeholder 6">
            <a:extLst>
              <a:ext uri="{FF2B5EF4-FFF2-40B4-BE49-F238E27FC236}">
                <a16:creationId xmlns:a16="http://schemas.microsoft.com/office/drawing/2014/main" id="{CB5683BC-C8F7-FCBC-E768-137F5B5152C9}"/>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Tree>
    <p:extLst>
      <p:ext uri="{BB962C8B-B14F-4D97-AF65-F5344CB8AC3E}">
        <p14:creationId xmlns:p14="http://schemas.microsoft.com/office/powerpoint/2010/main" val="515120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Unassisted Practice" preserve="1" userDrawn="1">
  <p:cSld name="Unassisted Practice">
    <p:spTree>
      <p:nvGrpSpPr>
        <p:cNvPr id="1" name="Shape 144"/>
        <p:cNvGrpSpPr/>
        <p:nvPr/>
      </p:nvGrpSpPr>
      <p:grpSpPr>
        <a:xfrm>
          <a:off x="0" y="0"/>
          <a:ext cx="0" cy="0"/>
          <a:chOff x="0" y="0"/>
          <a:chExt cx="0" cy="0"/>
        </a:xfrm>
      </p:grpSpPr>
      <p:pic>
        <p:nvPicPr>
          <p:cNvPr id="145" name="Google Shape;145;p35"/>
          <p:cNvPicPr preferRelativeResize="0"/>
          <p:nvPr/>
        </p:nvPicPr>
        <p:blipFill>
          <a:blip r:embed="rId2"/>
          <a:srcRect/>
          <a:stretch/>
        </p:blipFill>
        <p:spPr>
          <a:xfrm>
            <a:off x="0" y="0"/>
            <a:ext cx="16255998" cy="9143999"/>
          </a:xfrm>
          <a:prstGeom prst="rect">
            <a:avLst/>
          </a:prstGeom>
          <a:noFill/>
          <a:ln>
            <a:noFill/>
          </a:ln>
        </p:spPr>
      </p:pic>
      <p:pic>
        <p:nvPicPr>
          <p:cNvPr id="147" name="Google Shape;147;p35"/>
          <p:cNvPicPr preferRelativeResize="0"/>
          <p:nvPr/>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149" name="Google Shape;149;p35"/>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4" name="Text Placeholder 6">
            <a:extLst>
              <a:ext uri="{FF2B5EF4-FFF2-40B4-BE49-F238E27FC236}">
                <a16:creationId xmlns:a16="http://schemas.microsoft.com/office/drawing/2014/main" id="{4DC99CB9-B9F0-7414-1AF5-045EF855FDA1}"/>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5" name="Text Placeholder 6">
            <a:extLst>
              <a:ext uri="{FF2B5EF4-FFF2-40B4-BE49-F238E27FC236}">
                <a16:creationId xmlns:a16="http://schemas.microsoft.com/office/drawing/2014/main" id="{CF61395D-ECD0-5341-1B2E-8C1937098D4C}"/>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Tree>
    <p:extLst>
      <p:ext uri="{BB962C8B-B14F-4D97-AF65-F5344CB8AC3E}">
        <p14:creationId xmlns:p14="http://schemas.microsoft.com/office/powerpoint/2010/main" val="34533355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_for_Practise">
    <p:spTree>
      <p:nvGrpSpPr>
        <p:cNvPr id="1" name=""/>
        <p:cNvGrpSpPr/>
        <p:nvPr/>
      </p:nvGrpSpPr>
      <p:grpSpPr>
        <a:xfrm>
          <a:off x="0" y="0"/>
          <a:ext cx="0" cy="0"/>
          <a:chOff x="0" y="0"/>
          <a:chExt cx="0" cy="0"/>
        </a:xfrm>
      </p:grpSpPr>
      <p:sp>
        <p:nvSpPr>
          <p:cNvPr id="6" name="Google Shape;73;p29">
            <a:extLst>
              <a:ext uri="{FF2B5EF4-FFF2-40B4-BE49-F238E27FC236}">
                <a16:creationId xmlns:a16="http://schemas.microsoft.com/office/drawing/2014/main" id="{D1405CDE-CE1A-9CEE-B0C9-004F72CAF344}"/>
              </a:ext>
            </a:extLst>
          </p:cNvPr>
          <p:cNvSpPr txBox="1">
            <a:spLocks noGrp="1"/>
          </p:cNvSpPr>
          <p:nvPr>
            <p:ph type="body" idx="11"/>
          </p:nvPr>
        </p:nvSpPr>
        <p:spPr>
          <a:xfrm>
            <a:off x="1291857" y="1788696"/>
            <a:ext cx="13696999" cy="821615"/>
          </a:xfrm>
          <a:prstGeom prst="rect">
            <a:avLst/>
          </a:prstGeom>
          <a:noFill/>
          <a:ln>
            <a:noFill/>
          </a:ln>
        </p:spPr>
        <p:txBody>
          <a:bodyPr spcFirstLastPara="1" vert="horz" wrap="square" lIns="91425" tIns="0" rIns="91425" bIns="0" rtlCol="0" anchor="t" anchorCtr="0">
            <a:normAutofit/>
          </a:bodyPr>
          <a:lstStyle>
            <a:lvl1pPr marL="0" indent="0">
              <a:buNone/>
              <a:defRPr>
                <a:solidFill>
                  <a:schemeClr val="tx1">
                    <a:lumMod val="75000"/>
                    <a:lumOff val="25000"/>
                  </a:schemeClr>
                </a:solidFill>
                <a:latin typeface="Open Sans"/>
                <a:ea typeface="Open Sans"/>
                <a:cs typeface="Open Sans"/>
              </a:defRPr>
            </a:lvl1pPr>
          </a:lstStyle>
          <a:p>
            <a:pPr marL="228600" lvl="0" indent="-228600">
              <a:lnSpc>
                <a:spcPct val="115000"/>
              </a:lnSpc>
              <a:spcBef>
                <a:spcPts val="0"/>
              </a:spcBef>
              <a:spcAft>
                <a:spcPts val="0"/>
              </a:spcAft>
              <a:buSzPts val="2800"/>
            </a:pPr>
            <a:r>
              <a:rPr lang="en-US"/>
              <a:t>Click to edit Master text styles</a:t>
            </a:r>
          </a:p>
        </p:txBody>
      </p:sp>
      <p:sp>
        <p:nvSpPr>
          <p:cNvPr id="3" name="Text Placeholder 4">
            <a:extLst>
              <a:ext uri="{FF2B5EF4-FFF2-40B4-BE49-F238E27FC236}">
                <a16:creationId xmlns:a16="http://schemas.microsoft.com/office/drawing/2014/main" id="{6659D141-D5AB-CB0E-32C4-D683A6B3D762}"/>
              </a:ext>
            </a:extLst>
          </p:cNvPr>
          <p:cNvSpPr>
            <a:spLocks noGrp="1"/>
          </p:cNvSpPr>
          <p:nvPr>
            <p:ph type="body" sz="quarter" idx="13"/>
          </p:nvPr>
        </p:nvSpPr>
        <p:spPr>
          <a:xfrm>
            <a:off x="1285825" y="2872126"/>
            <a:ext cx="13697000" cy="5406695"/>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1251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reserve="1" userDrawn="1">
  <p:cSld name="Lesson Name">
    <p:spTree>
      <p:nvGrpSpPr>
        <p:cNvPr id="1" name="Shape 20"/>
        <p:cNvGrpSpPr/>
        <p:nvPr/>
      </p:nvGrpSpPr>
      <p:grpSpPr>
        <a:xfrm>
          <a:off x="0" y="0"/>
          <a:ext cx="0" cy="0"/>
          <a:chOff x="0" y="0"/>
          <a:chExt cx="0" cy="0"/>
        </a:xfrm>
      </p:grpSpPr>
      <p:pic>
        <p:nvPicPr>
          <p:cNvPr id="21" name="Google Shape;21;p23"/>
          <p:cNvPicPr preferRelativeResize="0"/>
          <p:nvPr/>
        </p:nvPicPr>
        <p:blipFill>
          <a:blip r:embed="rId2"/>
          <a:srcRect/>
          <a:stretch/>
        </p:blipFill>
        <p:spPr>
          <a:xfrm>
            <a:off x="0" y="0"/>
            <a:ext cx="16255999" cy="9143999"/>
          </a:xfrm>
          <a:prstGeom prst="rect">
            <a:avLst/>
          </a:prstGeom>
          <a:noFill/>
          <a:ln>
            <a:noFill/>
          </a:ln>
        </p:spPr>
      </p:pic>
      <p:sp>
        <p:nvSpPr>
          <p:cNvPr id="2" name="Google Shape;24;p23">
            <a:extLst>
              <a:ext uri="{FF2B5EF4-FFF2-40B4-BE49-F238E27FC236}">
                <a16:creationId xmlns:a16="http://schemas.microsoft.com/office/drawing/2014/main" id="{0FE0BEE1-B2B3-D8AE-8B21-7B4BAC91C142}"/>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pPr lvl="0"/>
            <a:r>
              <a:rPr lang="en-US"/>
              <a:t>Click to edit Master text styles</a:t>
            </a:r>
          </a:p>
        </p:txBody>
      </p:sp>
    </p:spTree>
    <p:extLst>
      <p:ext uri="{BB962C8B-B14F-4D97-AF65-F5344CB8AC3E}">
        <p14:creationId xmlns:p14="http://schemas.microsoft.com/office/powerpoint/2010/main" val="210991897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End Project" preserve="1" userDrawn="1">
  <p:cSld name="Section-End Project">
    <p:spTree>
      <p:nvGrpSpPr>
        <p:cNvPr id="1" name="Shape 150"/>
        <p:cNvGrpSpPr/>
        <p:nvPr/>
      </p:nvGrpSpPr>
      <p:grpSpPr>
        <a:xfrm>
          <a:off x="0" y="0"/>
          <a:ext cx="0" cy="0"/>
          <a:chOff x="0" y="0"/>
          <a:chExt cx="0" cy="0"/>
        </a:xfrm>
      </p:grpSpPr>
      <p:pic>
        <p:nvPicPr>
          <p:cNvPr id="151" name="Google Shape;151;p53"/>
          <p:cNvPicPr preferRelativeResize="0"/>
          <p:nvPr/>
        </p:nvPicPr>
        <p:blipFill>
          <a:blip r:embed="rId2"/>
          <a:srcRect/>
          <a:stretch/>
        </p:blipFill>
        <p:spPr>
          <a:xfrm>
            <a:off x="0" y="0"/>
            <a:ext cx="16255998" cy="9143999"/>
          </a:xfrm>
          <a:prstGeom prst="rect">
            <a:avLst/>
          </a:prstGeom>
          <a:noFill/>
          <a:ln>
            <a:noFill/>
          </a:ln>
        </p:spPr>
      </p:pic>
      <p:sp>
        <p:nvSpPr>
          <p:cNvPr id="3" name="Google Shape;62;p29">
            <a:extLst>
              <a:ext uri="{FF2B5EF4-FFF2-40B4-BE49-F238E27FC236}">
                <a16:creationId xmlns:a16="http://schemas.microsoft.com/office/drawing/2014/main" id="{C8B862E1-9541-C73F-B4E1-7205F5F0B55E}"/>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Tree>
    <p:extLst>
      <p:ext uri="{BB962C8B-B14F-4D97-AF65-F5344CB8AC3E}">
        <p14:creationId xmlns:p14="http://schemas.microsoft.com/office/powerpoint/2010/main" val="3114373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esson-end Project" preserve="1" userDrawn="1">
  <p:cSld name="Lesson-end Project">
    <p:spTree>
      <p:nvGrpSpPr>
        <p:cNvPr id="1" name="Shape 156"/>
        <p:cNvGrpSpPr/>
        <p:nvPr/>
      </p:nvGrpSpPr>
      <p:grpSpPr>
        <a:xfrm>
          <a:off x="0" y="0"/>
          <a:ext cx="0" cy="0"/>
          <a:chOff x="0" y="0"/>
          <a:chExt cx="0" cy="0"/>
        </a:xfrm>
      </p:grpSpPr>
      <p:pic>
        <p:nvPicPr>
          <p:cNvPr id="157" name="Google Shape;157;p36"/>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3E86479C-5EE1-09E2-3000-A2B690B93C3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3" name="Text Placeholder 6">
            <a:extLst>
              <a:ext uri="{FF2B5EF4-FFF2-40B4-BE49-F238E27FC236}">
                <a16:creationId xmlns:a16="http://schemas.microsoft.com/office/drawing/2014/main" id="{012C144F-B154-93C1-CFA0-EFC58EC80E5A}"/>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Tree>
    <p:extLst>
      <p:ext uri="{BB962C8B-B14F-4D97-AF65-F5344CB8AC3E}">
        <p14:creationId xmlns:p14="http://schemas.microsoft.com/office/powerpoint/2010/main" val="501208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hase-End Project" preserve="1" userDrawn="1">
  <p:cSld name="Phase-End Project">
    <p:spTree>
      <p:nvGrpSpPr>
        <p:cNvPr id="1" name="Shape 162"/>
        <p:cNvGrpSpPr/>
        <p:nvPr/>
      </p:nvGrpSpPr>
      <p:grpSpPr>
        <a:xfrm>
          <a:off x="0" y="0"/>
          <a:ext cx="0" cy="0"/>
          <a:chOff x="0" y="0"/>
          <a:chExt cx="0" cy="0"/>
        </a:xfrm>
      </p:grpSpPr>
      <p:pic>
        <p:nvPicPr>
          <p:cNvPr id="163" name="Google Shape;163;p52"/>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A829CD2D-82CE-C005-D724-CC0A723196CF}"/>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5" name="Text Placeholder 6">
            <a:extLst>
              <a:ext uri="{FF2B5EF4-FFF2-40B4-BE49-F238E27FC236}">
                <a16:creationId xmlns:a16="http://schemas.microsoft.com/office/drawing/2014/main" id="{809861E1-DB64-D3D1-CB74-AB30BEF481B3}"/>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Tree>
    <p:extLst>
      <p:ext uri="{BB962C8B-B14F-4D97-AF65-F5344CB8AC3E}">
        <p14:creationId xmlns:p14="http://schemas.microsoft.com/office/powerpoint/2010/main" val="3896443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_for_project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E5D05C5A-9735-BDF2-45FB-ECA0E61F3FE0}"/>
              </a:ext>
            </a:extLst>
          </p:cNvPr>
          <p:cNvSpPr>
            <a:spLocks noGrp="1"/>
          </p:cNvSpPr>
          <p:nvPr>
            <p:ph type="body" sz="quarter" idx="13"/>
          </p:nvPr>
        </p:nvSpPr>
        <p:spPr>
          <a:xfrm>
            <a:off x="4834890" y="1377162"/>
            <a:ext cx="10314607" cy="6815160"/>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012447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136CAA0F-DD7B-0995-4200-59792701A9ED}"/>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9" name="Text Placeholder 3">
            <a:extLst>
              <a:ext uri="{FF2B5EF4-FFF2-40B4-BE49-F238E27FC236}">
                <a16:creationId xmlns:a16="http://schemas.microsoft.com/office/drawing/2014/main" id="{7FAA6052-B67C-D403-9614-DC0C0FDBAAB1}"/>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chemeClr val="tx1">
                    <a:lumMod val="75000"/>
                    <a:lumOff val="25000"/>
                  </a:schemeClr>
                </a:solidFill>
                <a:latin typeface="Open Sans"/>
                <a:ea typeface="Open Sans"/>
                <a:cs typeface="Open Sans"/>
              </a:defRPr>
            </a:lvl1pPr>
          </a:lstStyle>
          <a:p>
            <a:pPr marL="457200" lvl="0" indent="-457200" algn="ctr"/>
            <a:r>
              <a:rPr lang="en-US"/>
              <a:t>Topic Name</a:t>
            </a:r>
          </a:p>
        </p:txBody>
      </p:sp>
      <p:pic>
        <p:nvPicPr>
          <p:cNvPr id="4" name="Picture 3" descr="A picture containing child art, table, illustration, design&#10;&#10;Description automatically generated">
            <a:extLst>
              <a:ext uri="{FF2B5EF4-FFF2-40B4-BE49-F238E27FC236}">
                <a16:creationId xmlns:a16="http://schemas.microsoft.com/office/drawing/2014/main" id="{46A1F55C-8226-40C3-1D94-8C75609932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176" y="2171113"/>
            <a:ext cx="4823955" cy="4555588"/>
          </a:xfrm>
          <a:prstGeom prst="rect">
            <a:avLst/>
          </a:prstGeom>
        </p:spPr>
      </p:pic>
    </p:spTree>
    <p:extLst>
      <p:ext uri="{BB962C8B-B14F-4D97-AF65-F5344CB8AC3E}">
        <p14:creationId xmlns:p14="http://schemas.microsoft.com/office/powerpoint/2010/main" val="1564186606"/>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scussion" preserve="1" userDrawn="1">
  <p:cSld name="Discussion">
    <p:spTree>
      <p:nvGrpSpPr>
        <p:cNvPr id="1" name="Shape 168"/>
        <p:cNvGrpSpPr/>
        <p:nvPr/>
      </p:nvGrpSpPr>
      <p:grpSpPr>
        <a:xfrm>
          <a:off x="0" y="0"/>
          <a:ext cx="0" cy="0"/>
          <a:chOff x="0" y="0"/>
          <a:chExt cx="0" cy="0"/>
        </a:xfrm>
      </p:grpSpPr>
      <p:pic>
        <p:nvPicPr>
          <p:cNvPr id="169" name="Google Shape;169;p16"/>
          <p:cNvPicPr preferRelativeResize="0"/>
          <p:nvPr/>
        </p:nvPicPr>
        <p:blipFill>
          <a:blip r:embed="rId2"/>
          <a:srcRect/>
          <a:stretch/>
        </p:blipFill>
        <p:spPr>
          <a:xfrm>
            <a:off x="0" y="0"/>
            <a:ext cx="16255999" cy="9144000"/>
          </a:xfrm>
          <a:prstGeom prst="rect">
            <a:avLst/>
          </a:prstGeom>
          <a:noFill/>
          <a:ln>
            <a:noFill/>
          </a:ln>
        </p:spPr>
      </p:pic>
      <p:pic>
        <p:nvPicPr>
          <p:cNvPr id="2" name="Picture 1">
            <a:extLst>
              <a:ext uri="{FF2B5EF4-FFF2-40B4-BE49-F238E27FC236}">
                <a16:creationId xmlns:a16="http://schemas.microsoft.com/office/drawing/2014/main" id="{F4AA18AE-0804-BDBB-3D58-9BEC7C3955F3}"/>
              </a:ext>
            </a:extLst>
          </p:cNvPr>
          <p:cNvPicPr>
            <a:picLocks noChangeAspect="1"/>
          </p:cNvPicPr>
          <p:nvPr userDrawn="1"/>
        </p:nvPicPr>
        <p:blipFill>
          <a:blip r:embed="rId3"/>
          <a:srcRect/>
          <a:stretch/>
        </p:blipFill>
        <p:spPr>
          <a:xfrm>
            <a:off x="1303264" y="2051538"/>
            <a:ext cx="4661781" cy="4794738"/>
          </a:xfrm>
          <a:prstGeom prst="rect">
            <a:avLst/>
          </a:prstGeom>
        </p:spPr>
      </p:pic>
      <p:sp>
        <p:nvSpPr>
          <p:cNvPr id="4" name="Text Placeholder 3">
            <a:extLst>
              <a:ext uri="{FF2B5EF4-FFF2-40B4-BE49-F238E27FC236}">
                <a16:creationId xmlns:a16="http://schemas.microsoft.com/office/drawing/2014/main" id="{95138432-77B6-A0DB-E9D4-05C1ED62A6FF}"/>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chemeClr val="tx1">
                    <a:lumMod val="75000"/>
                    <a:lumOff val="25000"/>
                  </a:schemeClr>
                </a:solidFill>
                <a:latin typeface="Open Sans"/>
                <a:ea typeface="Open Sans"/>
                <a:cs typeface="Open Sans"/>
              </a:defRPr>
            </a:lvl1pPr>
          </a:lstStyle>
          <a:p>
            <a:pPr marL="457200" lvl="0" indent="-457200" algn="ctr"/>
            <a:r>
              <a:rPr lang="en-US"/>
              <a:t>Topic Name</a:t>
            </a:r>
          </a:p>
        </p:txBody>
      </p:sp>
    </p:spTree>
    <p:extLst>
      <p:ext uri="{BB962C8B-B14F-4D97-AF65-F5344CB8AC3E}">
        <p14:creationId xmlns:p14="http://schemas.microsoft.com/office/powerpoint/2010/main" val="145667771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scussion-Content" preserve="1" userDrawn="1">
  <p:cSld name="Discussion-Content">
    <p:spTree>
      <p:nvGrpSpPr>
        <p:cNvPr id="1" name="Shape 174"/>
        <p:cNvGrpSpPr/>
        <p:nvPr/>
      </p:nvGrpSpPr>
      <p:grpSpPr>
        <a:xfrm>
          <a:off x="0" y="0"/>
          <a:ext cx="0" cy="0"/>
          <a:chOff x="0" y="0"/>
          <a:chExt cx="0" cy="0"/>
        </a:xfrm>
      </p:grpSpPr>
      <p:pic>
        <p:nvPicPr>
          <p:cNvPr id="175" name="Google Shape;175;p17"/>
          <p:cNvPicPr preferRelativeResize="0"/>
          <p:nvPr/>
        </p:nvPicPr>
        <p:blipFill>
          <a:blip r:embed="rId2"/>
          <a:srcRect/>
          <a:stretch/>
        </p:blipFill>
        <p:spPr>
          <a:xfrm>
            <a:off x="0" y="0"/>
            <a:ext cx="16255999" cy="9144000"/>
          </a:xfrm>
          <a:prstGeom prst="rect">
            <a:avLst/>
          </a:prstGeom>
          <a:noFill/>
          <a:ln>
            <a:noFill/>
          </a:ln>
        </p:spPr>
      </p:pic>
      <p:sp>
        <p:nvSpPr>
          <p:cNvPr id="177" name="Google Shape;177;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pic>
        <p:nvPicPr>
          <p:cNvPr id="189" name="Google Shape;189;p17"/>
          <p:cNvPicPr preferRelativeResize="0"/>
          <p:nvPr/>
        </p:nvPicPr>
        <p:blipFill rotWithShape="1">
          <a:blip r:embed="rId3">
            <a:alphaModFix/>
          </a:blip>
          <a:srcRect/>
          <a:stretch/>
        </p:blipFill>
        <p:spPr>
          <a:xfrm>
            <a:off x="752450" y="2249238"/>
            <a:ext cx="4290990" cy="4413372"/>
          </a:xfrm>
          <a:prstGeom prst="rect">
            <a:avLst/>
          </a:prstGeom>
          <a:noFill/>
          <a:ln>
            <a:noFill/>
          </a:ln>
        </p:spPr>
      </p:pic>
      <p:sp>
        <p:nvSpPr>
          <p:cNvPr id="2" name="Text Placeholder 6">
            <a:extLst>
              <a:ext uri="{FF2B5EF4-FFF2-40B4-BE49-F238E27FC236}">
                <a16:creationId xmlns:a16="http://schemas.microsoft.com/office/drawing/2014/main" id="{2190EDBE-42C7-8577-2262-B01D520296F0}"/>
              </a:ext>
            </a:extLst>
          </p:cNvPr>
          <p:cNvSpPr>
            <a:spLocks noGrp="1"/>
          </p:cNvSpPr>
          <p:nvPr>
            <p:ph type="body" sz="quarter" idx="10"/>
          </p:nvPr>
        </p:nvSpPr>
        <p:spPr>
          <a:xfrm>
            <a:off x="5394960" y="1761785"/>
            <a:ext cx="10346786" cy="6260127"/>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Tree>
    <p:extLst>
      <p:ext uri="{BB962C8B-B14F-4D97-AF65-F5344CB8AC3E}">
        <p14:creationId xmlns:p14="http://schemas.microsoft.com/office/powerpoint/2010/main" val="238589251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ole-Play Activities">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2444B81E-A7F2-DD03-1F7C-99ED49FAF882}"/>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2" name="Text Placeholder 3">
            <a:extLst>
              <a:ext uri="{FF2B5EF4-FFF2-40B4-BE49-F238E27FC236}">
                <a16:creationId xmlns:a16="http://schemas.microsoft.com/office/drawing/2014/main" id="{8C918EE9-73C7-114C-7405-846E29EB7AEA}"/>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t" anchorCtr="0">
            <a:noAutofit/>
          </a:bodyPr>
          <a:lstStyle>
            <a:lvl1pPr marL="0" indent="0" algn="ctr">
              <a:buFont typeface="Arial" panose="020B0604020202020204" pitchFamily="34" charset="0"/>
              <a:buNone/>
              <a:defRPr lang="en-US" sz="2800" b="1" dirty="0">
                <a:solidFill>
                  <a:schemeClr val="tx1">
                    <a:lumMod val="75000"/>
                    <a:lumOff val="25000"/>
                  </a:schemeClr>
                </a:solidFill>
                <a:latin typeface="Open Sans"/>
                <a:ea typeface="Open Sans"/>
                <a:cs typeface="Open Sans"/>
              </a:defRPr>
            </a:lvl1pPr>
          </a:lstStyle>
          <a:p>
            <a:pPr marL="228600" lvl="0" indent="-228600" algn="ctr"/>
            <a:r>
              <a:rPr lang="en-US"/>
              <a:t>Topic Name</a:t>
            </a:r>
          </a:p>
        </p:txBody>
      </p:sp>
      <p:pic>
        <p:nvPicPr>
          <p:cNvPr id="9" name="Picture 8" descr="A group of people reading books&#10;&#10;Description automatically generated with low confidence">
            <a:extLst>
              <a:ext uri="{FF2B5EF4-FFF2-40B4-BE49-F238E27FC236}">
                <a16:creationId xmlns:a16="http://schemas.microsoft.com/office/drawing/2014/main" id="{F1D10771-AD41-E153-2D96-91B7FA5508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7129" y="2323120"/>
            <a:ext cx="5664389" cy="4497760"/>
          </a:xfrm>
          <a:prstGeom prst="rect">
            <a:avLst/>
          </a:prstGeom>
        </p:spPr>
      </p:pic>
    </p:spTree>
    <p:extLst>
      <p:ext uri="{BB962C8B-B14F-4D97-AF65-F5344CB8AC3E}">
        <p14:creationId xmlns:p14="http://schemas.microsoft.com/office/powerpoint/2010/main" val="270298490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urse-end Project" preserve="1" userDrawn="1">
  <p:cSld name="Course-end Project">
    <p:spTree>
      <p:nvGrpSpPr>
        <p:cNvPr id="1" name="Shape 190"/>
        <p:cNvGrpSpPr/>
        <p:nvPr/>
      </p:nvGrpSpPr>
      <p:grpSpPr>
        <a:xfrm>
          <a:off x="0" y="0"/>
          <a:ext cx="0" cy="0"/>
          <a:chOff x="0" y="0"/>
          <a:chExt cx="0" cy="0"/>
        </a:xfrm>
      </p:grpSpPr>
      <p:pic>
        <p:nvPicPr>
          <p:cNvPr id="191" name="Google Shape;191;p37"/>
          <p:cNvPicPr preferRelativeResize="0"/>
          <p:nvPr/>
        </p:nvPicPr>
        <p:blipFill>
          <a:blip r:embed="rId2"/>
          <a:srcRect/>
          <a:stretch/>
        </p:blipFill>
        <p:spPr>
          <a:xfrm>
            <a:off x="2" y="0"/>
            <a:ext cx="16255996" cy="9143998"/>
          </a:xfrm>
          <a:prstGeom prst="rect">
            <a:avLst/>
          </a:prstGeom>
          <a:noFill/>
          <a:ln>
            <a:noFill/>
          </a:ln>
        </p:spPr>
      </p:pic>
      <p:sp>
        <p:nvSpPr>
          <p:cNvPr id="2" name="Google Shape;177;p17">
            <a:extLst>
              <a:ext uri="{FF2B5EF4-FFF2-40B4-BE49-F238E27FC236}">
                <a16:creationId xmlns:a16="http://schemas.microsoft.com/office/drawing/2014/main" id="{662DC3C5-12CB-1B7D-A0D6-88DA0A6525F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5" name="Text Placeholder 6">
            <a:extLst>
              <a:ext uri="{FF2B5EF4-FFF2-40B4-BE49-F238E27FC236}">
                <a16:creationId xmlns:a16="http://schemas.microsoft.com/office/drawing/2014/main" id="{2F575C20-C035-6B61-875E-DFDF9C3950C5}"/>
              </a:ext>
            </a:extLst>
          </p:cNvPr>
          <p:cNvSpPr>
            <a:spLocks noGrp="1"/>
          </p:cNvSpPr>
          <p:nvPr>
            <p:ph type="body" sz="quarter" idx="10"/>
          </p:nvPr>
        </p:nvSpPr>
        <p:spPr>
          <a:xfrm>
            <a:off x="4845052" y="1364776"/>
            <a:ext cx="10303962" cy="6823881"/>
          </a:xfrm>
          <a:prstGeom prst="rect">
            <a:avLst/>
          </a:prstGeom>
        </p:spPr>
        <p:txBody>
          <a:bodyPr/>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Tree>
    <p:extLst>
      <p:ext uri="{BB962C8B-B14F-4D97-AF65-F5344CB8AC3E}">
        <p14:creationId xmlns:p14="http://schemas.microsoft.com/office/powerpoint/2010/main" val="7718878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efore the Next Class" preserve="1" userDrawn="1">
  <p:cSld name="Before the Next Class">
    <p:spTree>
      <p:nvGrpSpPr>
        <p:cNvPr id="1" name="Shape 196"/>
        <p:cNvGrpSpPr/>
        <p:nvPr/>
      </p:nvGrpSpPr>
      <p:grpSpPr>
        <a:xfrm>
          <a:off x="0" y="0"/>
          <a:ext cx="0" cy="0"/>
          <a:chOff x="0" y="0"/>
          <a:chExt cx="0" cy="0"/>
        </a:xfrm>
      </p:grpSpPr>
      <p:pic>
        <p:nvPicPr>
          <p:cNvPr id="197" name="Google Shape;197;p40"/>
          <p:cNvPicPr preferRelativeResize="0"/>
          <p:nvPr/>
        </p:nvPicPr>
        <p:blipFill>
          <a:blip r:embed="rId2"/>
          <a:srcRect/>
          <a:stretch/>
        </p:blipFill>
        <p:spPr>
          <a:xfrm>
            <a:off x="0" y="0"/>
            <a:ext cx="16255999" cy="9143999"/>
          </a:xfrm>
          <a:prstGeom prst="rect">
            <a:avLst/>
          </a:prstGeom>
          <a:noFill/>
          <a:ln>
            <a:noFill/>
          </a:ln>
        </p:spPr>
      </p:pic>
      <p:sp>
        <p:nvSpPr>
          <p:cNvPr id="201" name="Google Shape;201;p40"/>
          <p:cNvSpPr/>
          <p:nvPr userDrawn="1"/>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chemeClr val="tx1">
                    <a:lumMod val="75000"/>
                    <a:lumOff val="25000"/>
                  </a:schemeClr>
                </a:solidFill>
                <a:latin typeface="Open Sans"/>
                <a:ea typeface="Open Sans"/>
                <a:cs typeface="Open Sans"/>
                <a:sym typeface="Open Sans"/>
              </a:rPr>
              <a:t>Before the Next Class</a:t>
            </a:r>
            <a:endParaRPr sz="2800" b="1">
              <a:solidFill>
                <a:schemeClr val="tx1">
                  <a:lumMod val="75000"/>
                  <a:lumOff val="25000"/>
                </a:schemeClr>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9A8AA2E1-D889-F5D4-9C7E-C1EBB432455A}"/>
              </a:ext>
            </a:extLst>
          </p:cNvPr>
          <p:cNvSpPr>
            <a:spLocks noGrp="1"/>
          </p:cNvSpPr>
          <p:nvPr>
            <p:ph type="body" sz="quarter" idx="11"/>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Tree>
    <p:extLst>
      <p:ext uri="{BB962C8B-B14F-4D97-AF65-F5344CB8AC3E}">
        <p14:creationId xmlns:p14="http://schemas.microsoft.com/office/powerpoint/2010/main" val="1477371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You Already Know" preserve="1" userDrawn="1">
  <p:cSld name="You Already Know">
    <p:spTree>
      <p:nvGrpSpPr>
        <p:cNvPr id="1" name="Shape 25"/>
        <p:cNvGrpSpPr/>
        <p:nvPr/>
      </p:nvGrpSpPr>
      <p:grpSpPr>
        <a:xfrm>
          <a:off x="0" y="0"/>
          <a:ext cx="0" cy="0"/>
          <a:chOff x="0" y="0"/>
          <a:chExt cx="0" cy="0"/>
        </a:xfrm>
      </p:grpSpPr>
      <p:pic>
        <p:nvPicPr>
          <p:cNvPr id="26" name="Google Shape;26;p24"/>
          <p:cNvPicPr preferRelativeResize="0"/>
          <p:nvPr/>
        </p:nvPicPr>
        <p:blipFill>
          <a:blip r:embed="rId2"/>
          <a:srcRect/>
          <a:stretch/>
        </p:blipFill>
        <p:spPr>
          <a:xfrm>
            <a:off x="0" y="0"/>
            <a:ext cx="16255999" cy="9143999"/>
          </a:xfrm>
          <a:prstGeom prst="rect">
            <a:avLst/>
          </a:prstGeom>
          <a:noFill/>
          <a:ln>
            <a:noFill/>
          </a:ln>
        </p:spPr>
      </p:pic>
      <p:sp>
        <p:nvSpPr>
          <p:cNvPr id="30" name="Google Shape;30;p24"/>
          <p:cNvSpPr/>
          <p:nvPr/>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
        <p:nvSpPr>
          <p:cNvPr id="2" name="Google Shape;29;p24">
            <a:extLst>
              <a:ext uri="{FF2B5EF4-FFF2-40B4-BE49-F238E27FC236}">
                <a16:creationId xmlns:a16="http://schemas.microsoft.com/office/drawing/2014/main" id="{45805213-5148-C374-0B6A-FBC7DF66B880}"/>
              </a:ext>
            </a:extLst>
          </p:cNvPr>
          <p:cNvSpPr txBox="1">
            <a:spLocks noGrp="1"/>
          </p:cNvSpPr>
          <p:nvPr>
            <p:ph type="body" idx="1"/>
          </p:nvPr>
        </p:nvSpPr>
        <p:spPr>
          <a:xfrm>
            <a:off x="1291858" y="2603120"/>
            <a:ext cx="13696998"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lvl="0" algn="ctr">
              <a:lnSpc>
                <a:spcPct val="115000"/>
              </a:lnSpc>
              <a:spcBef>
                <a:spcPts val="0"/>
              </a:spcBef>
              <a:spcAft>
                <a:spcPts val="0"/>
              </a:spcAft>
              <a:buSzPts val="2800"/>
              <a:buFont typeface="Arial"/>
            </a:pPr>
            <a:r>
              <a:rPr lang="en-US"/>
              <a:t>Click to edit Master text styles</a:t>
            </a:r>
          </a:p>
        </p:txBody>
      </p:sp>
      <p:sp>
        <p:nvSpPr>
          <p:cNvPr id="5" name="Google Shape;73;p29">
            <a:extLst>
              <a:ext uri="{FF2B5EF4-FFF2-40B4-BE49-F238E27FC236}">
                <a16:creationId xmlns:a16="http://schemas.microsoft.com/office/drawing/2014/main" id="{A329659F-8931-D1BF-F644-B58CEC7A819F}"/>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pPr lvl="0"/>
            <a:r>
              <a:rPr lang="en-US"/>
              <a:t>Click to edit Master text styles</a:t>
            </a:r>
          </a:p>
        </p:txBody>
      </p:sp>
    </p:spTree>
    <p:extLst>
      <p:ext uri="{BB962C8B-B14F-4D97-AF65-F5344CB8AC3E}">
        <p14:creationId xmlns:p14="http://schemas.microsoft.com/office/powerpoint/2010/main" val="2999249254"/>
      </p:ext>
    </p:extLst>
  </p:cSld>
  <p:clrMapOvr>
    <a:masterClrMapping/>
  </p:clrMapOvr>
  <p:extLst>
    <p:ext uri="{DCECCB84-F9BA-43D5-87BE-67443E8EF086}">
      <p15:sldGuideLst xmlns:p15="http://schemas.microsoft.com/office/powerpoint/2012/main">
        <p15:guide id="2" pos="5120">
          <p15:clr>
            <a:srgbClr val="00000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p:nvPr/>
        </p:nvPicPr>
        <p:blipFill>
          <a:blip r:embed="rId2"/>
          <a:srcRect/>
          <a:stretch/>
        </p:blipFill>
        <p:spPr>
          <a:xfrm>
            <a:off x="0" y="0"/>
            <a:ext cx="16255999" cy="9143999"/>
          </a:xfrm>
          <a:prstGeom prst="rect">
            <a:avLst/>
          </a:prstGeom>
          <a:noFill/>
          <a:ln>
            <a:noFill/>
          </a:ln>
        </p:spPr>
      </p:pic>
      <p:sp>
        <p:nvSpPr>
          <p:cNvPr id="207" name="Google Shape;207;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a:solidFill>
                  <a:schemeClr val="tx1">
                    <a:lumMod val="75000"/>
                    <a:lumOff val="25000"/>
                  </a:schemeClr>
                </a:solidFill>
                <a:latin typeface="Open Sans"/>
                <a:ea typeface="Open Sans"/>
                <a:cs typeface="Open Sans"/>
                <a:sym typeface="Open Sans"/>
              </a:rPr>
              <a:t>What’s Next?</a:t>
            </a:r>
            <a:endParaRPr sz="2800" b="1">
              <a:solidFill>
                <a:schemeClr val="tx1">
                  <a:lumMod val="75000"/>
                  <a:lumOff val="25000"/>
                </a:schemeClr>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57DB387E-1A29-1EE9-8E02-0C57BA6B68C2}"/>
              </a:ext>
            </a:extLst>
          </p:cNvPr>
          <p:cNvSpPr>
            <a:spLocks noGrp="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Tree>
    <p:extLst>
      <p:ext uri="{BB962C8B-B14F-4D97-AF65-F5344CB8AC3E}">
        <p14:creationId xmlns:p14="http://schemas.microsoft.com/office/powerpoint/2010/main" val="21795630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s_for_whatnext_nextclas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FEACA45-46CE-3149-F1F8-368C0B35FE06}"/>
              </a:ext>
            </a:extLst>
          </p:cNvPr>
          <p:cNvSpPr>
            <a:spLocks noGrp="1"/>
          </p:cNvSpPr>
          <p:nvPr>
            <p:ph type="body" sz="quarter" idx="13"/>
          </p:nvPr>
        </p:nvSpPr>
        <p:spPr>
          <a:xfrm>
            <a:off x="670649" y="1377162"/>
            <a:ext cx="8439490" cy="6815160"/>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3279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You_already_know">
    <p:spTree>
      <p:nvGrpSpPr>
        <p:cNvPr id="1" name=""/>
        <p:cNvGrpSpPr/>
        <p:nvPr/>
      </p:nvGrpSpPr>
      <p:grpSpPr>
        <a:xfrm>
          <a:off x="0" y="0"/>
          <a:ext cx="0" cy="0"/>
          <a:chOff x="0" y="0"/>
          <a:chExt cx="0" cy="0"/>
        </a:xfrm>
      </p:grpSpPr>
      <p:pic>
        <p:nvPicPr>
          <p:cNvPr id="3" name="Google Shape;26;p24">
            <a:extLst>
              <a:ext uri="{FF2B5EF4-FFF2-40B4-BE49-F238E27FC236}">
                <a16:creationId xmlns:a16="http://schemas.microsoft.com/office/drawing/2014/main" id="{6F1C32AD-6E65-45D9-86A4-DCDE0D32768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4" name="Google Shape;30;p24">
            <a:extLst>
              <a:ext uri="{FF2B5EF4-FFF2-40B4-BE49-F238E27FC236}">
                <a16:creationId xmlns:a16="http://schemas.microsoft.com/office/drawing/2014/main" id="{26A301A2-0292-1A51-1C40-16AB99F30AB7}"/>
              </a:ext>
            </a:extLst>
          </p:cNvPr>
          <p:cNvSpPr/>
          <p:nvPr userDrawn="1"/>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You Already Know</a:t>
            </a:r>
            <a:endParaRPr sz="1400" b="0" i="0" u="none" strike="noStrike" cap="none">
              <a:solidFill>
                <a:srgbClr val="000000"/>
              </a:solidFill>
              <a:latin typeface="Arial"/>
              <a:ea typeface="Arial"/>
              <a:cs typeface="Arial"/>
              <a:sym typeface="Arial"/>
            </a:endParaRPr>
          </a:p>
        </p:txBody>
      </p:sp>
      <p:sp>
        <p:nvSpPr>
          <p:cNvPr id="2" name="Text Placeholder 4">
            <a:extLst>
              <a:ext uri="{FF2B5EF4-FFF2-40B4-BE49-F238E27FC236}">
                <a16:creationId xmlns:a16="http://schemas.microsoft.com/office/drawing/2014/main" id="{80BBD519-6780-E29A-51F9-BC84AACECBB8}"/>
              </a:ext>
            </a:extLst>
          </p:cNvPr>
          <p:cNvSpPr>
            <a:spLocks noGrp="1"/>
          </p:cNvSpPr>
          <p:nvPr>
            <p:ph type="body" sz="quarter" idx="13"/>
          </p:nvPr>
        </p:nvSpPr>
        <p:spPr>
          <a:xfrm>
            <a:off x="1250783" y="1512887"/>
            <a:ext cx="13732042" cy="6618287"/>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4312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cap" preserve="1" userDrawn="1">
  <p:cSld name="Recap">
    <p:spTree>
      <p:nvGrpSpPr>
        <p:cNvPr id="1" name="Shape 31"/>
        <p:cNvGrpSpPr/>
        <p:nvPr/>
      </p:nvGrpSpPr>
      <p:grpSpPr>
        <a:xfrm>
          <a:off x="0" y="0"/>
          <a:ext cx="0" cy="0"/>
          <a:chOff x="0" y="0"/>
          <a:chExt cx="0" cy="0"/>
        </a:xfrm>
      </p:grpSpPr>
      <p:pic>
        <p:nvPicPr>
          <p:cNvPr id="32" name="Google Shape;32;p25"/>
          <p:cNvPicPr preferRelativeResize="0"/>
          <p:nvPr/>
        </p:nvPicPr>
        <p:blipFill>
          <a:blip r:embed="rId2"/>
          <a:srcRect/>
          <a:stretch/>
        </p:blipFill>
        <p:spPr>
          <a:xfrm>
            <a:off x="0" y="0"/>
            <a:ext cx="16255999" cy="9143999"/>
          </a:xfrm>
          <a:prstGeom prst="rect">
            <a:avLst/>
          </a:prstGeom>
          <a:noFill/>
          <a:ln>
            <a:noFill/>
          </a:ln>
        </p:spPr>
      </p:pic>
      <p:pic>
        <p:nvPicPr>
          <p:cNvPr id="33" name="Google Shape;33;p25"/>
          <p:cNvPicPr preferRelativeResize="0"/>
          <p:nvPr/>
        </p:nvPicPr>
        <p:blipFill rotWithShape="1">
          <a:blip r:embed="rId3"/>
          <a:srcRect/>
          <a:stretch/>
        </p:blipFill>
        <p:spPr>
          <a:xfrm>
            <a:off x="0" y="0"/>
            <a:ext cx="16256000" cy="9144000"/>
          </a:xfrm>
          <a:prstGeom prst="rect">
            <a:avLst/>
          </a:prstGeom>
        </p:spPr>
      </p:pic>
      <p:sp>
        <p:nvSpPr>
          <p:cNvPr id="36" name="Google Shape;36;p25"/>
          <p:cNvSpPr/>
          <p:nvPr/>
        </p:nvSpPr>
        <p:spPr>
          <a:xfrm>
            <a:off x="352712" y="438867"/>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Open Sans"/>
                <a:ea typeface="Open Sans"/>
                <a:cs typeface="Open Sans"/>
                <a:sym typeface="Open Sans"/>
              </a:rPr>
              <a:t>Recap</a:t>
            </a:r>
            <a:endParaRPr sz="1400" b="0" i="0" u="none" strike="noStrike" cap="none">
              <a:solidFill>
                <a:srgbClr val="000000"/>
              </a:solidFill>
              <a:latin typeface="Arial"/>
              <a:ea typeface="Arial"/>
              <a:cs typeface="Arial"/>
              <a:sym typeface="Arial"/>
            </a:endParaRPr>
          </a:p>
        </p:txBody>
      </p:sp>
      <p:sp>
        <p:nvSpPr>
          <p:cNvPr id="12" name="Google Shape;73;p29">
            <a:extLst>
              <a:ext uri="{FF2B5EF4-FFF2-40B4-BE49-F238E27FC236}">
                <a16:creationId xmlns:a16="http://schemas.microsoft.com/office/drawing/2014/main" id="{BA8E9C16-575E-F214-D660-349F8CD58800}"/>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r>
              <a:rPr lang="en-US"/>
              <a:t>Click to edit Master text styles</a:t>
            </a:r>
          </a:p>
        </p:txBody>
      </p:sp>
      <p:sp>
        <p:nvSpPr>
          <p:cNvPr id="13" name="Google Shape;29;p24">
            <a:extLst>
              <a:ext uri="{FF2B5EF4-FFF2-40B4-BE49-F238E27FC236}">
                <a16:creationId xmlns:a16="http://schemas.microsoft.com/office/drawing/2014/main" id="{A8352C58-E1B7-7AF5-20DA-4A18ECBF310C}"/>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r>
              <a:rPr lang="en-US"/>
              <a:t>Click to edit Master text styles</a:t>
            </a:r>
          </a:p>
        </p:txBody>
      </p:sp>
    </p:spTree>
    <p:extLst>
      <p:ext uri="{BB962C8B-B14F-4D97-AF65-F5344CB8AC3E}">
        <p14:creationId xmlns:p14="http://schemas.microsoft.com/office/powerpoint/2010/main" val="18924309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 day in the life" preserve="1" userDrawn="1">
  <p:cSld name="A day in the life">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CB03379F-6615-3946-F3DC-84DD58EC0F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6255998" cy="9143999"/>
          </a:xfrm>
          <a:prstGeom prst="rect">
            <a:avLst/>
          </a:prstGeom>
        </p:spPr>
      </p:pic>
      <p:sp>
        <p:nvSpPr>
          <p:cNvPr id="6" name="Google Shape;73;p29">
            <a:extLst>
              <a:ext uri="{FF2B5EF4-FFF2-40B4-BE49-F238E27FC236}">
                <a16:creationId xmlns:a16="http://schemas.microsoft.com/office/drawing/2014/main" id="{47D8B3EC-6FC1-1D8C-89C7-6C535510F2DE}"/>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r>
              <a:rPr lang="en-US"/>
              <a:t>Click to edit Master text styles</a:t>
            </a:r>
          </a:p>
        </p:txBody>
      </p:sp>
      <p:sp>
        <p:nvSpPr>
          <p:cNvPr id="7" name="Google Shape;29;p24">
            <a:extLst>
              <a:ext uri="{FF2B5EF4-FFF2-40B4-BE49-F238E27FC236}">
                <a16:creationId xmlns:a16="http://schemas.microsoft.com/office/drawing/2014/main" id="{1D6B2300-6D1F-B115-8FF6-63B469079D08}"/>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r>
              <a:rPr lang="en-US"/>
              <a:t>Click to edit Master text styles</a:t>
            </a:r>
          </a:p>
        </p:txBody>
      </p:sp>
      <p:sp>
        <p:nvSpPr>
          <p:cNvPr id="2" name="Google Shape;62;p29">
            <a:extLst>
              <a:ext uri="{FF2B5EF4-FFF2-40B4-BE49-F238E27FC236}">
                <a16:creationId xmlns:a16="http://schemas.microsoft.com/office/drawing/2014/main" id="{A8ED1C70-09C3-3416-0187-C1611F8017B4}"/>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Tree>
    <p:extLst>
      <p:ext uri="{BB962C8B-B14F-4D97-AF65-F5344CB8AC3E}">
        <p14:creationId xmlns:p14="http://schemas.microsoft.com/office/powerpoint/2010/main" val="323281065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_for_Aday_Recap">
    <p:spTree>
      <p:nvGrpSpPr>
        <p:cNvPr id="1" name=""/>
        <p:cNvGrpSpPr/>
        <p:nvPr/>
      </p:nvGrpSpPr>
      <p:grpSpPr>
        <a:xfrm>
          <a:off x="0" y="0"/>
          <a:ext cx="0" cy="0"/>
          <a:chOff x="0" y="0"/>
          <a:chExt cx="0" cy="0"/>
        </a:xfrm>
      </p:grpSpPr>
      <p:sp>
        <p:nvSpPr>
          <p:cNvPr id="11" name="Google Shape;73;p29">
            <a:extLst>
              <a:ext uri="{FF2B5EF4-FFF2-40B4-BE49-F238E27FC236}">
                <a16:creationId xmlns:a16="http://schemas.microsoft.com/office/drawing/2014/main" id="{B3939B18-51C6-B760-9847-DBF969067996}"/>
              </a:ext>
            </a:extLst>
          </p:cNvPr>
          <p:cNvSpPr txBox="1">
            <a:spLocks noGrp="1"/>
          </p:cNvSpPr>
          <p:nvPr>
            <p:ph type="body" idx="10"/>
          </p:nvPr>
        </p:nvSpPr>
        <p:spPr>
          <a:xfrm>
            <a:off x="844889" y="1512833"/>
            <a:ext cx="10807533" cy="903776"/>
          </a:xfrm>
          <a:prstGeom prst="rect">
            <a:avLst/>
          </a:prstGeom>
        </p:spPr>
        <p:txBody>
          <a:bodyPr vert="horz" lIns="91440" tIns="45720" rIns="91440" bIns="45720" rtlCol="0">
            <a:normAutofit/>
          </a:bodyPr>
          <a:lstStyle>
            <a:lvl1pPr marL="0" indent="0">
              <a:buFont typeface="Arial" panose="020B0604020202020204" pitchFamily="34" charset="0"/>
              <a:buNone/>
              <a:defRPr dirty="0">
                <a:solidFill>
                  <a:schemeClr val="tx1">
                    <a:lumMod val="75000"/>
                    <a:lumOff val="25000"/>
                  </a:schemeClr>
                </a:solidFill>
              </a:defRPr>
            </a:lvl1pPr>
          </a:lstStyle>
          <a:p>
            <a:pPr marL="228600" lvl="0" indent="-228600"/>
            <a:r>
              <a:rPr lang="en-US"/>
              <a:t>Click to edit Master text styles</a:t>
            </a:r>
          </a:p>
        </p:txBody>
      </p:sp>
      <p:sp>
        <p:nvSpPr>
          <p:cNvPr id="5" name="Text Placeholder 4">
            <a:extLst>
              <a:ext uri="{FF2B5EF4-FFF2-40B4-BE49-F238E27FC236}">
                <a16:creationId xmlns:a16="http://schemas.microsoft.com/office/drawing/2014/main" id="{964B5EF1-B91C-9C3A-2571-75C7A1B0B8AF}"/>
              </a:ext>
            </a:extLst>
          </p:cNvPr>
          <p:cNvSpPr>
            <a:spLocks noGrp="1"/>
          </p:cNvSpPr>
          <p:nvPr>
            <p:ph type="body" sz="quarter" idx="12"/>
          </p:nvPr>
        </p:nvSpPr>
        <p:spPr>
          <a:xfrm>
            <a:off x="844550" y="2603500"/>
            <a:ext cx="10807700" cy="5538468"/>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3180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arning Objectives" preserve="1" userDrawn="1">
  <p:cSld name="Learning Objectives">
    <p:spTree>
      <p:nvGrpSpPr>
        <p:cNvPr id="1" name="Shape 44"/>
        <p:cNvGrpSpPr/>
        <p:nvPr/>
      </p:nvGrpSpPr>
      <p:grpSpPr>
        <a:xfrm>
          <a:off x="0" y="0"/>
          <a:ext cx="0" cy="0"/>
          <a:chOff x="0" y="0"/>
          <a:chExt cx="0" cy="0"/>
        </a:xfrm>
      </p:grpSpPr>
      <p:pic>
        <p:nvPicPr>
          <p:cNvPr id="45" name="Google Shape;45;p27"/>
          <p:cNvPicPr preferRelativeResize="0">
            <a:picLocks noGrp="1" noRot="1" noMove="1" noResize="1" noEditPoints="1" noAdjustHandles="1" noChangeArrowheads="1" noChangeShapeType="1" noCrop="1"/>
          </p:cNvPicPr>
          <p:nvPr/>
        </p:nvPicPr>
        <p:blipFill>
          <a:blip r:embed="rId2"/>
          <a:srcRect/>
          <a:stretch/>
        </p:blipFill>
        <p:spPr>
          <a:xfrm>
            <a:off x="0" y="0"/>
            <a:ext cx="16255999" cy="9143999"/>
          </a:xfrm>
          <a:prstGeom prst="rect">
            <a:avLst/>
          </a:prstGeom>
        </p:spPr>
      </p:pic>
      <p:sp>
        <p:nvSpPr>
          <p:cNvPr id="47" name="Google Shape;47;p27"/>
          <p:cNvSpPr>
            <a:spLocks noGrp="1" noRot="1" noMove="1" noResize="1" noEditPoints="1" noAdjustHandles="1" noChangeArrowheads="1" noChangeShapeType="1"/>
          </p:cNvSpPr>
          <p:nvPr/>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a:solidFill>
                  <a:schemeClr val="tx1">
                    <a:lumMod val="75000"/>
                    <a:lumOff val="25000"/>
                  </a:schemeClr>
                </a:solidFill>
                <a:latin typeface="Open Sans"/>
                <a:ea typeface="Open Sans"/>
                <a:cs typeface="Open Sans"/>
                <a:sym typeface="Open Sans"/>
              </a:rPr>
              <a:t>Learning Objectives</a:t>
            </a:r>
            <a:endParaRPr sz="1400" b="0" i="0" u="none" strike="noStrike" cap="none">
              <a:solidFill>
                <a:schemeClr val="tx1">
                  <a:lumMod val="75000"/>
                  <a:lumOff val="25000"/>
                </a:schemeClr>
              </a:solidFill>
              <a:latin typeface="Arial"/>
              <a:ea typeface="Arial"/>
              <a:cs typeface="Arial"/>
              <a:sym typeface="Arial"/>
            </a:endParaRPr>
          </a:p>
        </p:txBody>
      </p:sp>
      <p:sp>
        <p:nvSpPr>
          <p:cNvPr id="53" name="Google Shape;53;p27"/>
          <p:cNvSpPr>
            <a:spLocks noGrp="1" noRot="1" noMove="1" noResize="1" noEditPoints="1" noAdjustHandles="1" noChangeArrowheads="1" noChangeShapeType="1"/>
          </p:cNvSpPr>
          <p:nvPr/>
        </p:nvSpPr>
        <p:spPr>
          <a:xfrm>
            <a:off x="718944" y="193364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a:solidFill>
                  <a:schemeClr val="tx1">
                    <a:lumMod val="75000"/>
                    <a:lumOff val="25000"/>
                  </a:schemeClr>
                </a:solidFill>
                <a:latin typeface="Open Sans"/>
                <a:ea typeface="Open Sans"/>
                <a:cs typeface="Open Sans"/>
                <a:sym typeface="Open Sans"/>
              </a:rPr>
              <a:t>By the end of this lesson, you will be able to:</a:t>
            </a:r>
            <a:endParaRPr>
              <a:solidFill>
                <a:schemeClr val="tx1">
                  <a:lumMod val="75000"/>
                  <a:lumOff val="25000"/>
                </a:schemeClr>
              </a:solidFill>
            </a:endParaRPr>
          </a:p>
        </p:txBody>
      </p:sp>
      <p:sp>
        <p:nvSpPr>
          <p:cNvPr id="5" name="Brandline_LVC">
            <a:extLst>
              <a:ext uri="{FF2B5EF4-FFF2-40B4-BE49-F238E27FC236}">
                <a16:creationId xmlns:a16="http://schemas.microsoft.com/office/drawing/2014/main" id="{78567AD7-7BF8-45E8-DB3F-F2D6FE361A28}"/>
              </a:ext>
            </a:extLst>
          </p:cNvPr>
          <p:cNvSpPr>
            <a:spLocks noGrp="1" noRot="1" noMove="1" noResize="1" noEditPoints="1" noAdjustHandles="1" noChangeArrowheads="1" noChangeShapeType="1"/>
          </p:cNvSpPr>
          <p:nvPr userDrawn="1"/>
        </p:nvSpPr>
        <p:spPr>
          <a:xfrm>
            <a:off x="2967652" y="8376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4">
            <a:extLst>
              <a:ext uri="{FF2B5EF4-FFF2-40B4-BE49-F238E27FC236}">
                <a16:creationId xmlns:a16="http://schemas.microsoft.com/office/drawing/2014/main" id="{6384E7AB-95CF-3870-72EE-80D1C6CB172C}"/>
              </a:ext>
            </a:extLst>
          </p:cNvPr>
          <p:cNvSpPr>
            <a:spLocks noGrp="1"/>
          </p:cNvSpPr>
          <p:nvPr>
            <p:ph type="body" sz="quarter" idx="11" hasCustomPrompt="1"/>
          </p:nvPr>
        </p:nvSpPr>
        <p:spPr>
          <a:xfrm>
            <a:off x="1332875" y="2758746"/>
            <a:ext cx="9036000" cy="1011600"/>
          </a:xfrm>
        </p:spPr>
        <p:txBody>
          <a:bodyPr vert="horz" lIns="91440" tIns="45720" rIns="91440" bIns="45720" rtlCol="0" anchor="t">
            <a:normAutofit/>
          </a:bodyPr>
          <a:lstStyle>
            <a:lvl1pPr marL="0" indent="0">
              <a:buNone/>
              <a:defRPr lang="en-GB" dirty="0">
                <a:solidFill>
                  <a:schemeClr val="tx1">
                    <a:lumMod val="75000"/>
                    <a:lumOff val="25000"/>
                  </a:schemeClr>
                </a:solidFill>
              </a:defRPr>
            </a:lvl1pPr>
          </a:lstStyle>
          <a:p>
            <a:pPr marL="228600" lvl="0" indent="-228600">
              <a:spcBef>
                <a:spcPts val="0"/>
              </a:spcBef>
            </a:pPr>
            <a:r>
              <a:rPr lang="en-GB"/>
              <a:t>Click to add text</a:t>
            </a:r>
          </a:p>
        </p:txBody>
      </p:sp>
      <p:sp>
        <p:nvSpPr>
          <p:cNvPr id="7" name="Text Placeholder 4">
            <a:extLst>
              <a:ext uri="{FF2B5EF4-FFF2-40B4-BE49-F238E27FC236}">
                <a16:creationId xmlns:a16="http://schemas.microsoft.com/office/drawing/2014/main" id="{50792C23-1841-F349-D944-8E77CAED48FD}"/>
              </a:ext>
            </a:extLst>
          </p:cNvPr>
          <p:cNvSpPr>
            <a:spLocks noGrp="1"/>
          </p:cNvSpPr>
          <p:nvPr>
            <p:ph type="body" sz="quarter" idx="12" hasCustomPrompt="1"/>
          </p:nvPr>
        </p:nvSpPr>
        <p:spPr>
          <a:xfrm>
            <a:off x="1332356" y="3558751"/>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8" name="Text Placeholder 4">
            <a:extLst>
              <a:ext uri="{FF2B5EF4-FFF2-40B4-BE49-F238E27FC236}">
                <a16:creationId xmlns:a16="http://schemas.microsoft.com/office/drawing/2014/main" id="{7746234C-6D4D-7050-90E1-5A68C852394F}"/>
              </a:ext>
            </a:extLst>
          </p:cNvPr>
          <p:cNvSpPr>
            <a:spLocks noGrp="1"/>
          </p:cNvSpPr>
          <p:nvPr>
            <p:ph type="body" sz="quarter" idx="13" hasCustomPrompt="1"/>
          </p:nvPr>
        </p:nvSpPr>
        <p:spPr>
          <a:xfrm>
            <a:off x="1331837" y="4383470"/>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9" name="Text Placeholder 4">
            <a:extLst>
              <a:ext uri="{FF2B5EF4-FFF2-40B4-BE49-F238E27FC236}">
                <a16:creationId xmlns:a16="http://schemas.microsoft.com/office/drawing/2014/main" id="{DF9AB914-01CE-78D6-02EB-58EA39C5A159}"/>
              </a:ext>
            </a:extLst>
          </p:cNvPr>
          <p:cNvSpPr>
            <a:spLocks noGrp="1"/>
          </p:cNvSpPr>
          <p:nvPr>
            <p:ph type="body" sz="quarter" idx="14" hasCustomPrompt="1"/>
          </p:nvPr>
        </p:nvSpPr>
        <p:spPr>
          <a:xfrm>
            <a:off x="1332873" y="5195833"/>
            <a:ext cx="9034445" cy="1010072"/>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Tree>
    <p:extLst>
      <p:ext uri="{BB962C8B-B14F-4D97-AF65-F5344CB8AC3E}">
        <p14:creationId xmlns:p14="http://schemas.microsoft.com/office/powerpoint/2010/main" val="3585267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2"/>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p:nvPr>
        </p:nvSpPr>
        <p:spPr>
          <a:xfrm>
            <a:off x="0" y="4114800"/>
            <a:ext cx="16256001"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None/>
              <a:defRPr sz="2800" b="1" i="0" u="none" strike="noStrike" cap="none">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pPr lvl="0"/>
            <a:r>
              <a:rPr lang="en-US"/>
              <a:t>Click to edit Master text styles</a:t>
            </a:r>
          </a:p>
        </p:txBody>
      </p:sp>
    </p:spTree>
    <p:extLst>
      <p:ext uri="{BB962C8B-B14F-4D97-AF65-F5344CB8AC3E}">
        <p14:creationId xmlns:p14="http://schemas.microsoft.com/office/powerpoint/2010/main" val="357739730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3.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lvl="0" indent="0">
              <a:lnSpc>
                <a:spcPct val="114000"/>
              </a:lnSpc>
              <a:spcBef>
                <a:spcPts val="0"/>
              </a:spcBef>
              <a:buFont typeface="Arial" panose="020B0604020202020204" pitchFamily="34" charset="0"/>
            </a:pPr>
            <a:endParaRPr lang="en-US"/>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edit Master text styles</a:t>
            </a:r>
          </a:p>
          <a:p>
            <a:pPr lvl="1">
              <a:lnSpc>
                <a:spcPct val="114000"/>
              </a:lnSpc>
              <a:spcBef>
                <a:spcPts val="1000"/>
              </a:spcBef>
            </a:pPr>
            <a:r>
              <a:rPr lang="en-GB"/>
              <a:t>Second level</a:t>
            </a:r>
          </a:p>
          <a:p>
            <a:pPr lvl="2">
              <a:lnSpc>
                <a:spcPct val="114000"/>
              </a:lnSpc>
              <a:spcBef>
                <a:spcPts val="1000"/>
              </a:spcBef>
              <a:buSzPct val="100000"/>
              <a:buFont typeface="Courier New" panose="02070309020205020404" pitchFamily="49" charset="0"/>
              <a:buChar char="o"/>
            </a:pPr>
            <a:r>
              <a:rPr lang="en-GB"/>
              <a:t>Third level</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3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4" name="Picture 3" descr="A picture containing screenshot, black" hidden="1">
            <a:extLst>
              <a:ext uri="{FF2B5EF4-FFF2-40B4-BE49-F238E27FC236}">
                <a16:creationId xmlns:a16="http://schemas.microsoft.com/office/drawing/2014/main" id="{712B286F-481C-B9B0-34AE-7EEBE053DE33}"/>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6" name="Picture 5" descr="A picture containing screenshot, black, darkness" hidden="1">
            <a:extLst>
              <a:ext uri="{FF2B5EF4-FFF2-40B4-BE49-F238E27FC236}">
                <a16:creationId xmlns:a16="http://schemas.microsoft.com/office/drawing/2014/main" id="{985A74AA-1EDE-C159-3D26-B856937B9D55}"/>
              </a:ext>
            </a:extLst>
          </p:cNvPr>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3368593342"/>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706" r:id="rId13"/>
    <p:sldLayoutId id="2147483707" r:id="rId14"/>
    <p:sldLayoutId id="2147483708"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userDrawn="1">
          <p15:clr>
            <a:srgbClr val="5ACBF0"/>
          </p15:clr>
        </p15:guide>
        <p15:guide id="2" pos="5120" userDrawn="1">
          <p15:clr>
            <a:srgbClr val="000000"/>
          </p15:clr>
        </p15:guide>
        <p15:guide id="3" orient="horz" pos="2880" userDrawn="1">
          <p15:clr>
            <a:srgbClr val="000000"/>
          </p15:clr>
        </p15:guide>
        <p15:guide id="4" orient="horz" pos="5184" userDrawn="1">
          <p15:clr>
            <a:srgbClr val="5ACBF0"/>
          </p15:clr>
        </p15:guide>
        <p15:guide id="5" pos="1016" userDrawn="1">
          <p15:clr>
            <a:srgbClr val="5ACBF0"/>
          </p15:clr>
        </p15:guide>
        <p15:guide id="6" pos="512" userDrawn="1">
          <p15:clr>
            <a:srgbClr val="F26B43"/>
          </p15:clr>
        </p15:guide>
        <p15:guide id="7" pos="9224" userDrawn="1">
          <p15:clr>
            <a:srgbClr val="5ACBF0"/>
          </p15:clr>
        </p15:guide>
        <p15:guide id="8" pos="9728" userDrawn="1">
          <p15:clr>
            <a:srgbClr val="F26B43"/>
          </p15:clr>
        </p15:guide>
        <p15:guide id="9" orient="horz" pos="288" userDrawn="1">
          <p15:clr>
            <a:srgbClr val="F26B43"/>
          </p15:clr>
        </p15:guide>
        <p15:guide id="10" orient="horz" pos="5472" userDrawn="1">
          <p15:clr>
            <a:srgbClr val="F26B43"/>
          </p15:clr>
        </p15:guide>
        <p15:guide id="11" pos="8576" userDrawn="1">
          <p15:clr>
            <a:srgbClr val="5ACBF0"/>
          </p15:clr>
        </p15:guide>
        <p15:guide id="12" pos="8192" userDrawn="1">
          <p15:clr>
            <a:srgbClr val="5ACBF0"/>
          </p15:clr>
        </p15:guide>
        <p15:guide id="13" pos="1664" userDrawn="1">
          <p15:clr>
            <a:srgbClr val="5ACBF0"/>
          </p15:clr>
        </p15:guide>
        <p15:guide id="14" pos="2048"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31.sv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34.sv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tags" Target="../tags/tag1.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tags" Target="../tags/tag2.xml"/><Relationship Id="rId5" Type="http://schemas.openxmlformats.org/officeDocument/2006/relationships/image" Target="../media/image37.sv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40.sv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42.sv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43.sv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45.sv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45.sv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47.sv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49.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49.sv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p:txBody>
          <a:bodyPr/>
          <a:lstStyle/>
          <a:p>
            <a:r>
              <a:rPr lang="en-US"/>
              <a:t>Higher-Order Components in React</a:t>
            </a:r>
          </a:p>
        </p:txBody>
      </p:sp>
    </p:spTree>
    <p:extLst>
      <p:ext uri="{BB962C8B-B14F-4D97-AF65-F5344CB8AC3E}">
        <p14:creationId xmlns:p14="http://schemas.microsoft.com/office/powerpoint/2010/main" val="1070346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70D8BBE8-41B4-5413-F87C-6297EBF2FFE9}"/>
              </a:ext>
            </a:extLst>
          </p:cNvPr>
          <p:cNvSpPr>
            <a:spLocks noGrp="1"/>
          </p:cNvSpPr>
          <p:nvPr>
            <p:ph type="title"/>
          </p:nvPr>
        </p:nvSpPr>
        <p:spPr>
          <a:xfrm>
            <a:off x="-10160" y="229878"/>
            <a:ext cx="16276320" cy="687244"/>
          </a:xfrm>
        </p:spPr>
        <p:txBody>
          <a:bodyPr/>
          <a:lstStyle/>
          <a:p>
            <a:r>
              <a:rPr lang="en-US"/>
              <a:t>Use Cases </a:t>
            </a:r>
          </a:p>
        </p:txBody>
      </p:sp>
      <p:sp>
        <p:nvSpPr>
          <p:cNvPr id="37" name="Brandline_LVC">
            <a:extLst>
              <a:ext uri="{FF2B5EF4-FFF2-40B4-BE49-F238E27FC236}">
                <a16:creationId xmlns:a16="http://schemas.microsoft.com/office/drawing/2014/main" id="{A83B8076-7399-9444-B0C5-5E947278A853}"/>
              </a:ext>
            </a:extLst>
          </p:cNvPr>
          <p:cNvSpPr/>
          <p:nvPr/>
        </p:nvSpPr>
        <p:spPr>
          <a:xfrm>
            <a:off x="6985001" y="816324"/>
            <a:ext cx="230195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431846D-C4FB-EC8A-3029-41D88FE46F4B}"/>
              </a:ext>
            </a:extLst>
          </p:cNvPr>
          <p:cNvGrpSpPr/>
          <p:nvPr/>
        </p:nvGrpSpPr>
        <p:grpSpPr>
          <a:xfrm>
            <a:off x="12161736" y="5746102"/>
            <a:ext cx="2332352" cy="2109840"/>
            <a:chOff x="12161736" y="5746102"/>
            <a:chExt cx="1487300" cy="1359569"/>
          </a:xfrm>
        </p:grpSpPr>
        <p:sp>
          <p:nvSpPr>
            <p:cNvPr id="97" name="Graphic 3">
              <a:extLst>
                <a:ext uri="{FF2B5EF4-FFF2-40B4-BE49-F238E27FC236}">
                  <a16:creationId xmlns:a16="http://schemas.microsoft.com/office/drawing/2014/main" id="{10002CDE-7F5B-4A2C-9EF7-9D7FC4AA118F}"/>
                </a:ext>
              </a:extLst>
            </p:cNvPr>
            <p:cNvSpPr/>
            <p:nvPr/>
          </p:nvSpPr>
          <p:spPr>
            <a:xfrm>
              <a:off x="12161736" y="6441945"/>
              <a:ext cx="1487300" cy="663726"/>
            </a:xfrm>
            <a:custGeom>
              <a:avLst/>
              <a:gdLst>
                <a:gd name="connsiteX0" fmla="*/ 1371540 w 1436851"/>
                <a:gd name="connsiteY0" fmla="*/ 0 h 674884"/>
                <a:gd name="connsiteX1" fmla="*/ 1306228 w 1436851"/>
                <a:gd name="connsiteY1" fmla="*/ 0 h 674884"/>
                <a:gd name="connsiteX2" fmla="*/ 1306228 w 1436851"/>
                <a:gd name="connsiteY2" fmla="*/ 65311 h 674884"/>
                <a:gd name="connsiteX3" fmla="*/ 1306228 w 1436851"/>
                <a:gd name="connsiteY3" fmla="*/ 544262 h 674884"/>
                <a:gd name="connsiteX4" fmla="*/ 130623 w 1436851"/>
                <a:gd name="connsiteY4" fmla="*/ 544262 h 674884"/>
                <a:gd name="connsiteX5" fmla="*/ 130623 w 1436851"/>
                <a:gd name="connsiteY5" fmla="*/ 65311 h 674884"/>
                <a:gd name="connsiteX6" fmla="*/ 130623 w 1436851"/>
                <a:gd name="connsiteY6" fmla="*/ 0 h 674884"/>
                <a:gd name="connsiteX7" fmla="*/ 65311 w 1436851"/>
                <a:gd name="connsiteY7" fmla="*/ 0 h 674884"/>
                <a:gd name="connsiteX8" fmla="*/ 0 w 1436851"/>
                <a:gd name="connsiteY8" fmla="*/ 0 h 674884"/>
                <a:gd name="connsiteX9" fmla="*/ 0 w 1436851"/>
                <a:gd name="connsiteY9" fmla="*/ 674885 h 674884"/>
                <a:gd name="connsiteX10" fmla="*/ 1436852 w 1436851"/>
                <a:gd name="connsiteY10" fmla="*/ 674885 h 674884"/>
                <a:gd name="connsiteX11" fmla="*/ 1436852 w 1436851"/>
                <a:gd name="connsiteY11" fmla="*/ 0 h 674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6851" h="674884">
                  <a:moveTo>
                    <a:pt x="1371540" y="0"/>
                  </a:moveTo>
                  <a:lnTo>
                    <a:pt x="1306228" y="0"/>
                  </a:lnTo>
                  <a:lnTo>
                    <a:pt x="1306228" y="65311"/>
                  </a:lnTo>
                  <a:lnTo>
                    <a:pt x="1306228" y="544262"/>
                  </a:lnTo>
                  <a:lnTo>
                    <a:pt x="130623" y="544262"/>
                  </a:lnTo>
                  <a:lnTo>
                    <a:pt x="130623" y="65311"/>
                  </a:lnTo>
                  <a:lnTo>
                    <a:pt x="130623" y="0"/>
                  </a:lnTo>
                  <a:lnTo>
                    <a:pt x="65311" y="0"/>
                  </a:lnTo>
                  <a:lnTo>
                    <a:pt x="0" y="0"/>
                  </a:lnTo>
                  <a:lnTo>
                    <a:pt x="0" y="674885"/>
                  </a:lnTo>
                  <a:lnTo>
                    <a:pt x="1436852" y="674885"/>
                  </a:lnTo>
                  <a:lnTo>
                    <a:pt x="1436852" y="0"/>
                  </a:lnTo>
                  <a:close/>
                </a:path>
              </a:pathLst>
            </a:custGeom>
            <a:solidFill>
              <a:srgbClr val="12BAD5"/>
            </a:solidFill>
            <a:ln w="21761"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raphic 3">
              <a:extLst>
                <a:ext uri="{FF2B5EF4-FFF2-40B4-BE49-F238E27FC236}">
                  <a16:creationId xmlns:a16="http://schemas.microsoft.com/office/drawing/2014/main" id="{B6283D29-5509-4E88-AAFC-950C0933167C}"/>
                </a:ext>
              </a:extLst>
            </p:cNvPr>
            <p:cNvSpPr/>
            <p:nvPr/>
          </p:nvSpPr>
          <p:spPr>
            <a:xfrm>
              <a:off x="12218073" y="5746102"/>
              <a:ext cx="1374625" cy="599495"/>
            </a:xfrm>
            <a:custGeom>
              <a:avLst/>
              <a:gdLst>
                <a:gd name="connsiteX0" fmla="*/ 21770 w 1327998"/>
                <a:gd name="connsiteY0" fmla="*/ 21770 h 609573"/>
                <a:gd name="connsiteX1" fmla="*/ 1306228 w 1327998"/>
                <a:gd name="connsiteY1" fmla="*/ 21770 h 609573"/>
                <a:gd name="connsiteX2" fmla="*/ 1306228 w 1327998"/>
                <a:gd name="connsiteY2" fmla="*/ 609573 h 609573"/>
                <a:gd name="connsiteX3" fmla="*/ 1327999 w 1327998"/>
                <a:gd name="connsiteY3" fmla="*/ 609573 h 609573"/>
                <a:gd name="connsiteX4" fmla="*/ 1327999 w 1327998"/>
                <a:gd name="connsiteY4" fmla="*/ 21770 h 609573"/>
                <a:gd name="connsiteX5" fmla="*/ 1327999 w 1327998"/>
                <a:gd name="connsiteY5" fmla="*/ 10885 h 609573"/>
                <a:gd name="connsiteX6" fmla="*/ 1327999 w 1327998"/>
                <a:gd name="connsiteY6" fmla="*/ 0 h 609573"/>
                <a:gd name="connsiteX7" fmla="*/ 0 w 1327998"/>
                <a:gd name="connsiteY7" fmla="*/ 0 h 609573"/>
                <a:gd name="connsiteX8" fmla="*/ 0 w 1327998"/>
                <a:gd name="connsiteY8" fmla="*/ 10885 h 609573"/>
                <a:gd name="connsiteX9" fmla="*/ 0 w 1327998"/>
                <a:gd name="connsiteY9" fmla="*/ 21770 h 609573"/>
                <a:gd name="connsiteX10" fmla="*/ 0 w 1327998"/>
                <a:gd name="connsiteY10" fmla="*/ 609573 h 609573"/>
                <a:gd name="connsiteX11" fmla="*/ 21770 w 1327998"/>
                <a:gd name="connsiteY11" fmla="*/ 609573 h 60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7998" h="609573">
                  <a:moveTo>
                    <a:pt x="21770" y="21770"/>
                  </a:moveTo>
                  <a:lnTo>
                    <a:pt x="1306228" y="21770"/>
                  </a:lnTo>
                  <a:lnTo>
                    <a:pt x="1306228" y="609573"/>
                  </a:lnTo>
                  <a:lnTo>
                    <a:pt x="1327999" y="609573"/>
                  </a:lnTo>
                  <a:lnTo>
                    <a:pt x="1327999" y="21770"/>
                  </a:lnTo>
                  <a:lnTo>
                    <a:pt x="1327999" y="10885"/>
                  </a:lnTo>
                  <a:lnTo>
                    <a:pt x="1327999" y="0"/>
                  </a:lnTo>
                  <a:lnTo>
                    <a:pt x="0" y="0"/>
                  </a:lnTo>
                  <a:lnTo>
                    <a:pt x="0" y="10885"/>
                  </a:lnTo>
                  <a:lnTo>
                    <a:pt x="0" y="21770"/>
                  </a:lnTo>
                  <a:lnTo>
                    <a:pt x="0" y="609573"/>
                  </a:lnTo>
                  <a:lnTo>
                    <a:pt x="21770" y="609573"/>
                  </a:lnTo>
                  <a:close/>
                </a:path>
              </a:pathLst>
            </a:custGeom>
            <a:solidFill>
              <a:srgbClr val="808080"/>
            </a:solidFill>
            <a:ln w="21761"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1" name="Group 20">
            <a:extLst>
              <a:ext uri="{FF2B5EF4-FFF2-40B4-BE49-F238E27FC236}">
                <a16:creationId xmlns:a16="http://schemas.microsoft.com/office/drawing/2014/main" id="{33E3401A-C146-918E-526E-A8A5C49E6D49}"/>
              </a:ext>
            </a:extLst>
          </p:cNvPr>
          <p:cNvGrpSpPr/>
          <p:nvPr/>
        </p:nvGrpSpPr>
        <p:grpSpPr>
          <a:xfrm>
            <a:off x="9711256" y="5746106"/>
            <a:ext cx="2332353" cy="2109841"/>
            <a:chOff x="9773042" y="5746102"/>
            <a:chExt cx="1487300" cy="1359569"/>
          </a:xfrm>
        </p:grpSpPr>
        <p:sp>
          <p:nvSpPr>
            <p:cNvPr id="92" name="Graphic 3">
              <a:extLst>
                <a:ext uri="{FF2B5EF4-FFF2-40B4-BE49-F238E27FC236}">
                  <a16:creationId xmlns:a16="http://schemas.microsoft.com/office/drawing/2014/main" id="{8F9C8577-1A4D-48AA-9CBB-00E7CCD5F3F1}"/>
                </a:ext>
              </a:extLst>
            </p:cNvPr>
            <p:cNvSpPr/>
            <p:nvPr/>
          </p:nvSpPr>
          <p:spPr>
            <a:xfrm>
              <a:off x="9773042" y="6441945"/>
              <a:ext cx="1487300" cy="663726"/>
            </a:xfrm>
            <a:custGeom>
              <a:avLst/>
              <a:gdLst>
                <a:gd name="connsiteX0" fmla="*/ 1371540 w 1436851"/>
                <a:gd name="connsiteY0" fmla="*/ 0 h 674884"/>
                <a:gd name="connsiteX1" fmla="*/ 1306228 w 1436851"/>
                <a:gd name="connsiteY1" fmla="*/ 0 h 674884"/>
                <a:gd name="connsiteX2" fmla="*/ 1306228 w 1436851"/>
                <a:gd name="connsiteY2" fmla="*/ 65311 h 674884"/>
                <a:gd name="connsiteX3" fmla="*/ 1306228 w 1436851"/>
                <a:gd name="connsiteY3" fmla="*/ 544262 h 674884"/>
                <a:gd name="connsiteX4" fmla="*/ 130623 w 1436851"/>
                <a:gd name="connsiteY4" fmla="*/ 544262 h 674884"/>
                <a:gd name="connsiteX5" fmla="*/ 130623 w 1436851"/>
                <a:gd name="connsiteY5" fmla="*/ 65311 h 674884"/>
                <a:gd name="connsiteX6" fmla="*/ 130623 w 1436851"/>
                <a:gd name="connsiteY6" fmla="*/ 0 h 674884"/>
                <a:gd name="connsiteX7" fmla="*/ 65311 w 1436851"/>
                <a:gd name="connsiteY7" fmla="*/ 0 h 674884"/>
                <a:gd name="connsiteX8" fmla="*/ 0 w 1436851"/>
                <a:gd name="connsiteY8" fmla="*/ 0 h 674884"/>
                <a:gd name="connsiteX9" fmla="*/ 0 w 1436851"/>
                <a:gd name="connsiteY9" fmla="*/ 674885 h 674884"/>
                <a:gd name="connsiteX10" fmla="*/ 1436851 w 1436851"/>
                <a:gd name="connsiteY10" fmla="*/ 674885 h 674884"/>
                <a:gd name="connsiteX11" fmla="*/ 1436851 w 1436851"/>
                <a:gd name="connsiteY11" fmla="*/ 0 h 674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6851" h="674884">
                  <a:moveTo>
                    <a:pt x="1371540" y="0"/>
                  </a:moveTo>
                  <a:lnTo>
                    <a:pt x="1306228" y="0"/>
                  </a:lnTo>
                  <a:lnTo>
                    <a:pt x="1306228" y="65311"/>
                  </a:lnTo>
                  <a:lnTo>
                    <a:pt x="1306228" y="544262"/>
                  </a:lnTo>
                  <a:lnTo>
                    <a:pt x="130623" y="544262"/>
                  </a:lnTo>
                  <a:lnTo>
                    <a:pt x="130623" y="65311"/>
                  </a:lnTo>
                  <a:lnTo>
                    <a:pt x="130623" y="0"/>
                  </a:lnTo>
                  <a:lnTo>
                    <a:pt x="65311" y="0"/>
                  </a:lnTo>
                  <a:lnTo>
                    <a:pt x="0" y="0"/>
                  </a:lnTo>
                  <a:lnTo>
                    <a:pt x="0" y="674885"/>
                  </a:lnTo>
                  <a:lnTo>
                    <a:pt x="1436851" y="674885"/>
                  </a:lnTo>
                  <a:lnTo>
                    <a:pt x="1436851" y="0"/>
                  </a:lnTo>
                  <a:close/>
                </a:path>
              </a:pathLst>
            </a:custGeom>
            <a:solidFill>
              <a:srgbClr val="00B79B"/>
            </a:solidFill>
            <a:ln w="21761"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raphic 3">
              <a:extLst>
                <a:ext uri="{FF2B5EF4-FFF2-40B4-BE49-F238E27FC236}">
                  <a16:creationId xmlns:a16="http://schemas.microsoft.com/office/drawing/2014/main" id="{C093D2E1-1982-4CA3-8DFC-ACA4EADEC86F}"/>
                </a:ext>
              </a:extLst>
            </p:cNvPr>
            <p:cNvSpPr/>
            <p:nvPr/>
          </p:nvSpPr>
          <p:spPr>
            <a:xfrm>
              <a:off x="9829379" y="5746102"/>
              <a:ext cx="1374625" cy="599495"/>
            </a:xfrm>
            <a:custGeom>
              <a:avLst/>
              <a:gdLst>
                <a:gd name="connsiteX0" fmla="*/ 21770 w 1327998"/>
                <a:gd name="connsiteY0" fmla="*/ 21770 h 609573"/>
                <a:gd name="connsiteX1" fmla="*/ 1306228 w 1327998"/>
                <a:gd name="connsiteY1" fmla="*/ 21770 h 609573"/>
                <a:gd name="connsiteX2" fmla="*/ 1306228 w 1327998"/>
                <a:gd name="connsiteY2" fmla="*/ 609573 h 609573"/>
                <a:gd name="connsiteX3" fmla="*/ 1327999 w 1327998"/>
                <a:gd name="connsiteY3" fmla="*/ 609573 h 609573"/>
                <a:gd name="connsiteX4" fmla="*/ 1327999 w 1327998"/>
                <a:gd name="connsiteY4" fmla="*/ 21770 h 609573"/>
                <a:gd name="connsiteX5" fmla="*/ 1327999 w 1327998"/>
                <a:gd name="connsiteY5" fmla="*/ 10885 h 609573"/>
                <a:gd name="connsiteX6" fmla="*/ 1327999 w 1327998"/>
                <a:gd name="connsiteY6" fmla="*/ 0 h 609573"/>
                <a:gd name="connsiteX7" fmla="*/ 0 w 1327998"/>
                <a:gd name="connsiteY7" fmla="*/ 0 h 609573"/>
                <a:gd name="connsiteX8" fmla="*/ 0 w 1327998"/>
                <a:gd name="connsiteY8" fmla="*/ 10885 h 609573"/>
                <a:gd name="connsiteX9" fmla="*/ 0 w 1327998"/>
                <a:gd name="connsiteY9" fmla="*/ 21770 h 609573"/>
                <a:gd name="connsiteX10" fmla="*/ 0 w 1327998"/>
                <a:gd name="connsiteY10" fmla="*/ 609573 h 609573"/>
                <a:gd name="connsiteX11" fmla="*/ 21770 w 1327998"/>
                <a:gd name="connsiteY11" fmla="*/ 609573 h 60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7998" h="609573">
                  <a:moveTo>
                    <a:pt x="21770" y="21770"/>
                  </a:moveTo>
                  <a:lnTo>
                    <a:pt x="1306228" y="21770"/>
                  </a:lnTo>
                  <a:lnTo>
                    <a:pt x="1306228" y="609573"/>
                  </a:lnTo>
                  <a:lnTo>
                    <a:pt x="1327999" y="609573"/>
                  </a:lnTo>
                  <a:lnTo>
                    <a:pt x="1327999" y="21770"/>
                  </a:lnTo>
                  <a:lnTo>
                    <a:pt x="1327999" y="10885"/>
                  </a:lnTo>
                  <a:lnTo>
                    <a:pt x="1327999" y="0"/>
                  </a:lnTo>
                  <a:lnTo>
                    <a:pt x="0" y="0"/>
                  </a:lnTo>
                  <a:lnTo>
                    <a:pt x="0" y="10885"/>
                  </a:lnTo>
                  <a:lnTo>
                    <a:pt x="0" y="21770"/>
                  </a:lnTo>
                  <a:lnTo>
                    <a:pt x="0" y="609573"/>
                  </a:lnTo>
                  <a:lnTo>
                    <a:pt x="21770" y="609573"/>
                  </a:lnTo>
                  <a:close/>
                </a:path>
              </a:pathLst>
            </a:custGeom>
            <a:solidFill>
              <a:srgbClr val="808080"/>
            </a:solidFill>
            <a:ln w="21761"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34FC18B7-B13A-EB46-0C59-58E3CC4633EE}"/>
              </a:ext>
            </a:extLst>
          </p:cNvPr>
          <p:cNvGrpSpPr/>
          <p:nvPr/>
        </p:nvGrpSpPr>
        <p:grpSpPr>
          <a:xfrm>
            <a:off x="6995200" y="5746106"/>
            <a:ext cx="2560267" cy="2109841"/>
            <a:chOff x="7384348" y="5746102"/>
            <a:chExt cx="1487300" cy="1359569"/>
          </a:xfrm>
        </p:grpSpPr>
        <p:sp>
          <p:nvSpPr>
            <p:cNvPr id="80" name="Graphic 3">
              <a:extLst>
                <a:ext uri="{FF2B5EF4-FFF2-40B4-BE49-F238E27FC236}">
                  <a16:creationId xmlns:a16="http://schemas.microsoft.com/office/drawing/2014/main" id="{93DD4FC2-056E-4A72-B31A-026ED267DD4C}"/>
                </a:ext>
              </a:extLst>
            </p:cNvPr>
            <p:cNvSpPr/>
            <p:nvPr/>
          </p:nvSpPr>
          <p:spPr>
            <a:xfrm>
              <a:off x="7384348" y="6441945"/>
              <a:ext cx="1487300" cy="663726"/>
            </a:xfrm>
            <a:custGeom>
              <a:avLst/>
              <a:gdLst>
                <a:gd name="connsiteX0" fmla="*/ 1371540 w 1436851"/>
                <a:gd name="connsiteY0" fmla="*/ 0 h 674884"/>
                <a:gd name="connsiteX1" fmla="*/ 1306228 w 1436851"/>
                <a:gd name="connsiteY1" fmla="*/ 0 h 674884"/>
                <a:gd name="connsiteX2" fmla="*/ 1306228 w 1436851"/>
                <a:gd name="connsiteY2" fmla="*/ 65311 h 674884"/>
                <a:gd name="connsiteX3" fmla="*/ 1306228 w 1436851"/>
                <a:gd name="connsiteY3" fmla="*/ 544262 h 674884"/>
                <a:gd name="connsiteX4" fmla="*/ 130623 w 1436851"/>
                <a:gd name="connsiteY4" fmla="*/ 544262 h 674884"/>
                <a:gd name="connsiteX5" fmla="*/ 130623 w 1436851"/>
                <a:gd name="connsiteY5" fmla="*/ 65311 h 674884"/>
                <a:gd name="connsiteX6" fmla="*/ 130623 w 1436851"/>
                <a:gd name="connsiteY6" fmla="*/ 0 h 674884"/>
                <a:gd name="connsiteX7" fmla="*/ 65311 w 1436851"/>
                <a:gd name="connsiteY7" fmla="*/ 0 h 674884"/>
                <a:gd name="connsiteX8" fmla="*/ 0 w 1436851"/>
                <a:gd name="connsiteY8" fmla="*/ 0 h 674884"/>
                <a:gd name="connsiteX9" fmla="*/ 0 w 1436851"/>
                <a:gd name="connsiteY9" fmla="*/ 674885 h 674884"/>
                <a:gd name="connsiteX10" fmla="*/ 1436851 w 1436851"/>
                <a:gd name="connsiteY10" fmla="*/ 674885 h 674884"/>
                <a:gd name="connsiteX11" fmla="*/ 1436851 w 1436851"/>
                <a:gd name="connsiteY11" fmla="*/ 0 h 674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6851" h="674884">
                  <a:moveTo>
                    <a:pt x="1371540" y="0"/>
                  </a:moveTo>
                  <a:lnTo>
                    <a:pt x="1306228" y="0"/>
                  </a:lnTo>
                  <a:lnTo>
                    <a:pt x="1306228" y="65311"/>
                  </a:lnTo>
                  <a:lnTo>
                    <a:pt x="1306228" y="544262"/>
                  </a:lnTo>
                  <a:lnTo>
                    <a:pt x="130623" y="544262"/>
                  </a:lnTo>
                  <a:lnTo>
                    <a:pt x="130623" y="65311"/>
                  </a:lnTo>
                  <a:lnTo>
                    <a:pt x="130623" y="0"/>
                  </a:lnTo>
                  <a:lnTo>
                    <a:pt x="65311" y="0"/>
                  </a:lnTo>
                  <a:lnTo>
                    <a:pt x="0" y="0"/>
                  </a:lnTo>
                  <a:lnTo>
                    <a:pt x="0" y="674885"/>
                  </a:lnTo>
                  <a:lnTo>
                    <a:pt x="1436851" y="674885"/>
                  </a:lnTo>
                  <a:lnTo>
                    <a:pt x="1436851" y="0"/>
                  </a:lnTo>
                  <a:close/>
                </a:path>
              </a:pathLst>
            </a:custGeom>
            <a:solidFill>
              <a:srgbClr val="7AC369"/>
            </a:solidFill>
            <a:ln w="21761"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raphic 3">
              <a:extLst>
                <a:ext uri="{FF2B5EF4-FFF2-40B4-BE49-F238E27FC236}">
                  <a16:creationId xmlns:a16="http://schemas.microsoft.com/office/drawing/2014/main" id="{D6FA6201-AE86-487A-9EEF-6E21FCE15011}"/>
                </a:ext>
              </a:extLst>
            </p:cNvPr>
            <p:cNvSpPr/>
            <p:nvPr/>
          </p:nvSpPr>
          <p:spPr>
            <a:xfrm>
              <a:off x="7440685" y="5746102"/>
              <a:ext cx="1374625" cy="599495"/>
            </a:xfrm>
            <a:custGeom>
              <a:avLst/>
              <a:gdLst>
                <a:gd name="connsiteX0" fmla="*/ 21770 w 1327998"/>
                <a:gd name="connsiteY0" fmla="*/ 21770 h 609573"/>
                <a:gd name="connsiteX1" fmla="*/ 1306228 w 1327998"/>
                <a:gd name="connsiteY1" fmla="*/ 21770 h 609573"/>
                <a:gd name="connsiteX2" fmla="*/ 1306228 w 1327998"/>
                <a:gd name="connsiteY2" fmla="*/ 609573 h 609573"/>
                <a:gd name="connsiteX3" fmla="*/ 1327999 w 1327998"/>
                <a:gd name="connsiteY3" fmla="*/ 609573 h 609573"/>
                <a:gd name="connsiteX4" fmla="*/ 1327999 w 1327998"/>
                <a:gd name="connsiteY4" fmla="*/ 21770 h 609573"/>
                <a:gd name="connsiteX5" fmla="*/ 1327999 w 1327998"/>
                <a:gd name="connsiteY5" fmla="*/ 10885 h 609573"/>
                <a:gd name="connsiteX6" fmla="*/ 1327999 w 1327998"/>
                <a:gd name="connsiteY6" fmla="*/ 0 h 609573"/>
                <a:gd name="connsiteX7" fmla="*/ 0 w 1327998"/>
                <a:gd name="connsiteY7" fmla="*/ 0 h 609573"/>
                <a:gd name="connsiteX8" fmla="*/ 0 w 1327998"/>
                <a:gd name="connsiteY8" fmla="*/ 10885 h 609573"/>
                <a:gd name="connsiteX9" fmla="*/ 0 w 1327998"/>
                <a:gd name="connsiteY9" fmla="*/ 21770 h 609573"/>
                <a:gd name="connsiteX10" fmla="*/ 0 w 1327998"/>
                <a:gd name="connsiteY10" fmla="*/ 609573 h 609573"/>
                <a:gd name="connsiteX11" fmla="*/ 21770 w 1327998"/>
                <a:gd name="connsiteY11" fmla="*/ 609573 h 60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7998" h="609573">
                  <a:moveTo>
                    <a:pt x="21770" y="21770"/>
                  </a:moveTo>
                  <a:lnTo>
                    <a:pt x="1306228" y="21770"/>
                  </a:lnTo>
                  <a:lnTo>
                    <a:pt x="1306228" y="609573"/>
                  </a:lnTo>
                  <a:lnTo>
                    <a:pt x="1327999" y="609573"/>
                  </a:lnTo>
                  <a:lnTo>
                    <a:pt x="1327999" y="21770"/>
                  </a:lnTo>
                  <a:lnTo>
                    <a:pt x="1327999" y="10885"/>
                  </a:lnTo>
                  <a:lnTo>
                    <a:pt x="1327999" y="0"/>
                  </a:lnTo>
                  <a:lnTo>
                    <a:pt x="0" y="0"/>
                  </a:lnTo>
                  <a:lnTo>
                    <a:pt x="0" y="10885"/>
                  </a:lnTo>
                  <a:lnTo>
                    <a:pt x="0" y="21770"/>
                  </a:lnTo>
                  <a:lnTo>
                    <a:pt x="0" y="609573"/>
                  </a:lnTo>
                  <a:lnTo>
                    <a:pt x="21770" y="609573"/>
                  </a:lnTo>
                  <a:close/>
                </a:path>
              </a:pathLst>
            </a:custGeom>
            <a:solidFill>
              <a:srgbClr val="808080"/>
            </a:solidFill>
            <a:ln w="21761"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 name="Group 17">
            <a:extLst>
              <a:ext uri="{FF2B5EF4-FFF2-40B4-BE49-F238E27FC236}">
                <a16:creationId xmlns:a16="http://schemas.microsoft.com/office/drawing/2014/main" id="{6F62ABEA-FDF6-14CC-D63C-4763DF909F3A}"/>
              </a:ext>
            </a:extLst>
          </p:cNvPr>
          <p:cNvGrpSpPr/>
          <p:nvPr/>
        </p:nvGrpSpPr>
        <p:grpSpPr>
          <a:xfrm>
            <a:off x="4359037" y="5746101"/>
            <a:ext cx="2497801" cy="2109841"/>
            <a:chOff x="4995654" y="5746102"/>
            <a:chExt cx="1487300" cy="1359569"/>
          </a:xfrm>
        </p:grpSpPr>
        <p:sp>
          <p:nvSpPr>
            <p:cNvPr id="68" name="Graphic 3">
              <a:extLst>
                <a:ext uri="{FF2B5EF4-FFF2-40B4-BE49-F238E27FC236}">
                  <a16:creationId xmlns:a16="http://schemas.microsoft.com/office/drawing/2014/main" id="{0599D158-E8DF-4998-81C1-A8B058D8D3BD}"/>
                </a:ext>
              </a:extLst>
            </p:cNvPr>
            <p:cNvSpPr/>
            <p:nvPr/>
          </p:nvSpPr>
          <p:spPr>
            <a:xfrm>
              <a:off x="4995654" y="6441945"/>
              <a:ext cx="1487300" cy="663726"/>
            </a:xfrm>
            <a:custGeom>
              <a:avLst/>
              <a:gdLst>
                <a:gd name="connsiteX0" fmla="*/ 1371540 w 1436851"/>
                <a:gd name="connsiteY0" fmla="*/ 0 h 674884"/>
                <a:gd name="connsiteX1" fmla="*/ 1306228 w 1436851"/>
                <a:gd name="connsiteY1" fmla="*/ 0 h 674884"/>
                <a:gd name="connsiteX2" fmla="*/ 1306228 w 1436851"/>
                <a:gd name="connsiteY2" fmla="*/ 65311 h 674884"/>
                <a:gd name="connsiteX3" fmla="*/ 1306228 w 1436851"/>
                <a:gd name="connsiteY3" fmla="*/ 544262 h 674884"/>
                <a:gd name="connsiteX4" fmla="*/ 130623 w 1436851"/>
                <a:gd name="connsiteY4" fmla="*/ 544262 h 674884"/>
                <a:gd name="connsiteX5" fmla="*/ 130623 w 1436851"/>
                <a:gd name="connsiteY5" fmla="*/ 65311 h 674884"/>
                <a:gd name="connsiteX6" fmla="*/ 130623 w 1436851"/>
                <a:gd name="connsiteY6" fmla="*/ 0 h 674884"/>
                <a:gd name="connsiteX7" fmla="*/ 65311 w 1436851"/>
                <a:gd name="connsiteY7" fmla="*/ 0 h 674884"/>
                <a:gd name="connsiteX8" fmla="*/ 0 w 1436851"/>
                <a:gd name="connsiteY8" fmla="*/ 0 h 674884"/>
                <a:gd name="connsiteX9" fmla="*/ 0 w 1436851"/>
                <a:gd name="connsiteY9" fmla="*/ 674885 h 674884"/>
                <a:gd name="connsiteX10" fmla="*/ 1436851 w 1436851"/>
                <a:gd name="connsiteY10" fmla="*/ 674885 h 674884"/>
                <a:gd name="connsiteX11" fmla="*/ 1436851 w 1436851"/>
                <a:gd name="connsiteY11" fmla="*/ 0 h 674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6851" h="674884">
                  <a:moveTo>
                    <a:pt x="1371540" y="0"/>
                  </a:moveTo>
                  <a:lnTo>
                    <a:pt x="1306228" y="0"/>
                  </a:lnTo>
                  <a:lnTo>
                    <a:pt x="1306228" y="65311"/>
                  </a:lnTo>
                  <a:lnTo>
                    <a:pt x="1306228" y="544262"/>
                  </a:lnTo>
                  <a:lnTo>
                    <a:pt x="130623" y="544262"/>
                  </a:lnTo>
                  <a:lnTo>
                    <a:pt x="130623" y="65311"/>
                  </a:lnTo>
                  <a:lnTo>
                    <a:pt x="130623" y="0"/>
                  </a:lnTo>
                  <a:lnTo>
                    <a:pt x="65311" y="0"/>
                  </a:lnTo>
                  <a:lnTo>
                    <a:pt x="0" y="0"/>
                  </a:lnTo>
                  <a:lnTo>
                    <a:pt x="0" y="674885"/>
                  </a:lnTo>
                  <a:lnTo>
                    <a:pt x="1436851" y="674885"/>
                  </a:lnTo>
                  <a:lnTo>
                    <a:pt x="1436851" y="0"/>
                  </a:lnTo>
                  <a:close/>
                </a:path>
              </a:pathLst>
            </a:custGeom>
            <a:solidFill>
              <a:srgbClr val="FFBC37"/>
            </a:solidFill>
            <a:ln w="21761"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raphic 3">
              <a:extLst>
                <a:ext uri="{FF2B5EF4-FFF2-40B4-BE49-F238E27FC236}">
                  <a16:creationId xmlns:a16="http://schemas.microsoft.com/office/drawing/2014/main" id="{16B10F89-51B8-4EE0-BAAA-5581C64CAA57}"/>
                </a:ext>
              </a:extLst>
            </p:cNvPr>
            <p:cNvSpPr/>
            <p:nvPr/>
          </p:nvSpPr>
          <p:spPr>
            <a:xfrm>
              <a:off x="5051991" y="5746102"/>
              <a:ext cx="1374625" cy="599495"/>
            </a:xfrm>
            <a:custGeom>
              <a:avLst/>
              <a:gdLst>
                <a:gd name="connsiteX0" fmla="*/ 21770 w 1327998"/>
                <a:gd name="connsiteY0" fmla="*/ 21770 h 609573"/>
                <a:gd name="connsiteX1" fmla="*/ 1306228 w 1327998"/>
                <a:gd name="connsiteY1" fmla="*/ 21770 h 609573"/>
                <a:gd name="connsiteX2" fmla="*/ 1306228 w 1327998"/>
                <a:gd name="connsiteY2" fmla="*/ 609573 h 609573"/>
                <a:gd name="connsiteX3" fmla="*/ 1327999 w 1327998"/>
                <a:gd name="connsiteY3" fmla="*/ 609573 h 609573"/>
                <a:gd name="connsiteX4" fmla="*/ 1327999 w 1327998"/>
                <a:gd name="connsiteY4" fmla="*/ 21770 h 609573"/>
                <a:gd name="connsiteX5" fmla="*/ 1327999 w 1327998"/>
                <a:gd name="connsiteY5" fmla="*/ 10885 h 609573"/>
                <a:gd name="connsiteX6" fmla="*/ 1327999 w 1327998"/>
                <a:gd name="connsiteY6" fmla="*/ 0 h 609573"/>
                <a:gd name="connsiteX7" fmla="*/ 0 w 1327998"/>
                <a:gd name="connsiteY7" fmla="*/ 0 h 609573"/>
                <a:gd name="connsiteX8" fmla="*/ 0 w 1327998"/>
                <a:gd name="connsiteY8" fmla="*/ 10885 h 609573"/>
                <a:gd name="connsiteX9" fmla="*/ 0 w 1327998"/>
                <a:gd name="connsiteY9" fmla="*/ 21770 h 609573"/>
                <a:gd name="connsiteX10" fmla="*/ 0 w 1327998"/>
                <a:gd name="connsiteY10" fmla="*/ 609573 h 609573"/>
                <a:gd name="connsiteX11" fmla="*/ 21770 w 1327998"/>
                <a:gd name="connsiteY11" fmla="*/ 609573 h 60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7998" h="609573">
                  <a:moveTo>
                    <a:pt x="21770" y="21770"/>
                  </a:moveTo>
                  <a:lnTo>
                    <a:pt x="1306228" y="21770"/>
                  </a:lnTo>
                  <a:lnTo>
                    <a:pt x="1306228" y="609573"/>
                  </a:lnTo>
                  <a:lnTo>
                    <a:pt x="1327999" y="609573"/>
                  </a:lnTo>
                  <a:lnTo>
                    <a:pt x="1327999" y="21770"/>
                  </a:lnTo>
                  <a:lnTo>
                    <a:pt x="1327999" y="10885"/>
                  </a:lnTo>
                  <a:lnTo>
                    <a:pt x="1327999" y="0"/>
                  </a:lnTo>
                  <a:lnTo>
                    <a:pt x="0" y="0"/>
                  </a:lnTo>
                  <a:lnTo>
                    <a:pt x="0" y="10885"/>
                  </a:lnTo>
                  <a:lnTo>
                    <a:pt x="0" y="21770"/>
                  </a:lnTo>
                  <a:lnTo>
                    <a:pt x="0" y="609573"/>
                  </a:lnTo>
                  <a:lnTo>
                    <a:pt x="21770" y="609573"/>
                  </a:lnTo>
                  <a:close/>
                </a:path>
              </a:pathLst>
            </a:custGeom>
            <a:solidFill>
              <a:srgbClr val="808080"/>
            </a:solidFill>
            <a:ln w="21761"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 name="Group 11">
            <a:extLst>
              <a:ext uri="{FF2B5EF4-FFF2-40B4-BE49-F238E27FC236}">
                <a16:creationId xmlns:a16="http://schemas.microsoft.com/office/drawing/2014/main" id="{491311B4-BB06-B495-3F14-1479B342C665}"/>
              </a:ext>
            </a:extLst>
          </p:cNvPr>
          <p:cNvGrpSpPr/>
          <p:nvPr/>
        </p:nvGrpSpPr>
        <p:grpSpPr>
          <a:xfrm>
            <a:off x="1660485" y="5742110"/>
            <a:ext cx="2639717" cy="2113833"/>
            <a:chOff x="2606960" y="5746102"/>
            <a:chExt cx="1487300" cy="1359569"/>
          </a:xfrm>
        </p:grpSpPr>
        <p:sp>
          <p:nvSpPr>
            <p:cNvPr id="61" name="Graphic 3">
              <a:extLst>
                <a:ext uri="{FF2B5EF4-FFF2-40B4-BE49-F238E27FC236}">
                  <a16:creationId xmlns:a16="http://schemas.microsoft.com/office/drawing/2014/main" id="{E880052A-D23F-4E21-B914-A82D32EE041B}"/>
                </a:ext>
              </a:extLst>
            </p:cNvPr>
            <p:cNvSpPr/>
            <p:nvPr/>
          </p:nvSpPr>
          <p:spPr>
            <a:xfrm>
              <a:off x="2606960" y="6441945"/>
              <a:ext cx="1487300" cy="663726"/>
            </a:xfrm>
            <a:custGeom>
              <a:avLst/>
              <a:gdLst>
                <a:gd name="connsiteX0" fmla="*/ 1371540 w 1436851"/>
                <a:gd name="connsiteY0" fmla="*/ 0 h 674884"/>
                <a:gd name="connsiteX1" fmla="*/ 1306228 w 1436851"/>
                <a:gd name="connsiteY1" fmla="*/ 0 h 674884"/>
                <a:gd name="connsiteX2" fmla="*/ 1306228 w 1436851"/>
                <a:gd name="connsiteY2" fmla="*/ 65311 h 674884"/>
                <a:gd name="connsiteX3" fmla="*/ 1306228 w 1436851"/>
                <a:gd name="connsiteY3" fmla="*/ 544262 h 674884"/>
                <a:gd name="connsiteX4" fmla="*/ 130623 w 1436851"/>
                <a:gd name="connsiteY4" fmla="*/ 544262 h 674884"/>
                <a:gd name="connsiteX5" fmla="*/ 130623 w 1436851"/>
                <a:gd name="connsiteY5" fmla="*/ 65311 h 674884"/>
                <a:gd name="connsiteX6" fmla="*/ 130623 w 1436851"/>
                <a:gd name="connsiteY6" fmla="*/ 0 h 674884"/>
                <a:gd name="connsiteX7" fmla="*/ 65311 w 1436851"/>
                <a:gd name="connsiteY7" fmla="*/ 0 h 674884"/>
                <a:gd name="connsiteX8" fmla="*/ 0 w 1436851"/>
                <a:gd name="connsiteY8" fmla="*/ 0 h 674884"/>
                <a:gd name="connsiteX9" fmla="*/ 0 w 1436851"/>
                <a:gd name="connsiteY9" fmla="*/ 674885 h 674884"/>
                <a:gd name="connsiteX10" fmla="*/ 1436851 w 1436851"/>
                <a:gd name="connsiteY10" fmla="*/ 674885 h 674884"/>
                <a:gd name="connsiteX11" fmla="*/ 1436851 w 1436851"/>
                <a:gd name="connsiteY11" fmla="*/ 0 h 674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6851" h="674884">
                  <a:moveTo>
                    <a:pt x="1371540" y="0"/>
                  </a:moveTo>
                  <a:lnTo>
                    <a:pt x="1306228" y="0"/>
                  </a:lnTo>
                  <a:lnTo>
                    <a:pt x="1306228" y="65311"/>
                  </a:lnTo>
                  <a:lnTo>
                    <a:pt x="1306228" y="544262"/>
                  </a:lnTo>
                  <a:lnTo>
                    <a:pt x="130623" y="544262"/>
                  </a:lnTo>
                  <a:lnTo>
                    <a:pt x="130623" y="65311"/>
                  </a:lnTo>
                  <a:lnTo>
                    <a:pt x="130623" y="0"/>
                  </a:lnTo>
                  <a:lnTo>
                    <a:pt x="65311" y="0"/>
                  </a:lnTo>
                  <a:lnTo>
                    <a:pt x="0" y="0"/>
                  </a:lnTo>
                  <a:lnTo>
                    <a:pt x="0" y="674885"/>
                  </a:lnTo>
                  <a:lnTo>
                    <a:pt x="1436851" y="674885"/>
                  </a:lnTo>
                  <a:lnTo>
                    <a:pt x="1436851" y="0"/>
                  </a:lnTo>
                  <a:close/>
                </a:path>
              </a:pathLst>
            </a:custGeom>
            <a:solidFill>
              <a:srgbClr val="FF515E"/>
            </a:solidFill>
            <a:ln w="21761"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raphic 3">
              <a:extLst>
                <a:ext uri="{FF2B5EF4-FFF2-40B4-BE49-F238E27FC236}">
                  <a16:creationId xmlns:a16="http://schemas.microsoft.com/office/drawing/2014/main" id="{94B2F5A8-586F-4E84-AE15-9466AECE7671}"/>
                </a:ext>
              </a:extLst>
            </p:cNvPr>
            <p:cNvSpPr/>
            <p:nvPr/>
          </p:nvSpPr>
          <p:spPr>
            <a:xfrm>
              <a:off x="2663297" y="5746102"/>
              <a:ext cx="1374625" cy="599495"/>
            </a:xfrm>
            <a:custGeom>
              <a:avLst/>
              <a:gdLst>
                <a:gd name="connsiteX0" fmla="*/ 21770 w 1327998"/>
                <a:gd name="connsiteY0" fmla="*/ 21770 h 609573"/>
                <a:gd name="connsiteX1" fmla="*/ 1306228 w 1327998"/>
                <a:gd name="connsiteY1" fmla="*/ 21770 h 609573"/>
                <a:gd name="connsiteX2" fmla="*/ 1306228 w 1327998"/>
                <a:gd name="connsiteY2" fmla="*/ 609573 h 609573"/>
                <a:gd name="connsiteX3" fmla="*/ 1327999 w 1327998"/>
                <a:gd name="connsiteY3" fmla="*/ 609573 h 609573"/>
                <a:gd name="connsiteX4" fmla="*/ 1327999 w 1327998"/>
                <a:gd name="connsiteY4" fmla="*/ 21770 h 609573"/>
                <a:gd name="connsiteX5" fmla="*/ 1327999 w 1327998"/>
                <a:gd name="connsiteY5" fmla="*/ 10885 h 609573"/>
                <a:gd name="connsiteX6" fmla="*/ 1327999 w 1327998"/>
                <a:gd name="connsiteY6" fmla="*/ 0 h 609573"/>
                <a:gd name="connsiteX7" fmla="*/ 0 w 1327998"/>
                <a:gd name="connsiteY7" fmla="*/ 0 h 609573"/>
                <a:gd name="connsiteX8" fmla="*/ 0 w 1327998"/>
                <a:gd name="connsiteY8" fmla="*/ 10885 h 609573"/>
                <a:gd name="connsiteX9" fmla="*/ 0 w 1327998"/>
                <a:gd name="connsiteY9" fmla="*/ 21770 h 609573"/>
                <a:gd name="connsiteX10" fmla="*/ 0 w 1327998"/>
                <a:gd name="connsiteY10" fmla="*/ 609573 h 609573"/>
                <a:gd name="connsiteX11" fmla="*/ 21770 w 1327998"/>
                <a:gd name="connsiteY11" fmla="*/ 609573 h 60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7998" h="609573">
                  <a:moveTo>
                    <a:pt x="21770" y="21770"/>
                  </a:moveTo>
                  <a:lnTo>
                    <a:pt x="1306228" y="21770"/>
                  </a:lnTo>
                  <a:lnTo>
                    <a:pt x="1306228" y="609573"/>
                  </a:lnTo>
                  <a:lnTo>
                    <a:pt x="1327999" y="609573"/>
                  </a:lnTo>
                  <a:lnTo>
                    <a:pt x="1327999" y="21770"/>
                  </a:lnTo>
                  <a:lnTo>
                    <a:pt x="1327999" y="10885"/>
                  </a:lnTo>
                  <a:lnTo>
                    <a:pt x="1327999" y="0"/>
                  </a:lnTo>
                  <a:lnTo>
                    <a:pt x="0" y="0"/>
                  </a:lnTo>
                  <a:lnTo>
                    <a:pt x="0" y="10885"/>
                  </a:lnTo>
                  <a:lnTo>
                    <a:pt x="0" y="21770"/>
                  </a:lnTo>
                  <a:lnTo>
                    <a:pt x="0" y="609573"/>
                  </a:lnTo>
                  <a:lnTo>
                    <a:pt x="21770" y="609573"/>
                  </a:lnTo>
                  <a:close/>
                </a:path>
              </a:pathLst>
            </a:custGeom>
            <a:solidFill>
              <a:srgbClr val="808080"/>
            </a:solidFill>
            <a:ln w="21761"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 name="Graphic 3">
            <a:extLst>
              <a:ext uri="{FF2B5EF4-FFF2-40B4-BE49-F238E27FC236}">
                <a16:creationId xmlns:a16="http://schemas.microsoft.com/office/drawing/2014/main" id="{34F810EB-DE4A-46F7-9193-79379599CD68}"/>
              </a:ext>
            </a:extLst>
          </p:cNvPr>
          <p:cNvGrpSpPr/>
          <p:nvPr/>
        </p:nvGrpSpPr>
        <p:grpSpPr>
          <a:xfrm>
            <a:off x="8786562" y="3380249"/>
            <a:ext cx="4618891" cy="2012598"/>
            <a:chOff x="8702740" y="3586738"/>
            <a:chExt cx="4462227" cy="2046423"/>
          </a:xfrm>
        </p:grpSpPr>
        <p:sp>
          <p:nvSpPr>
            <p:cNvPr id="58" name="Graphic 3">
              <a:extLst>
                <a:ext uri="{FF2B5EF4-FFF2-40B4-BE49-F238E27FC236}">
                  <a16:creationId xmlns:a16="http://schemas.microsoft.com/office/drawing/2014/main" id="{27658C90-4564-4830-8652-736D35377BE7}"/>
                </a:ext>
              </a:extLst>
            </p:cNvPr>
            <p:cNvSpPr/>
            <p:nvPr/>
          </p:nvSpPr>
          <p:spPr>
            <a:xfrm>
              <a:off x="13034345" y="5502539"/>
              <a:ext cx="130622" cy="130622"/>
            </a:xfrm>
            <a:custGeom>
              <a:avLst/>
              <a:gdLst>
                <a:gd name="connsiteX0" fmla="*/ 0 w 130622"/>
                <a:gd name="connsiteY0" fmla="*/ 0 h 130622"/>
                <a:gd name="connsiteX1" fmla="*/ 130623 w 130622"/>
                <a:gd name="connsiteY1" fmla="*/ 0 h 130622"/>
                <a:gd name="connsiteX2" fmla="*/ 130623 w 130622"/>
                <a:gd name="connsiteY2" fmla="*/ 130623 h 130622"/>
                <a:gd name="connsiteX3" fmla="*/ 0 w 130622"/>
                <a:gd name="connsiteY3" fmla="*/ 130623 h 130622"/>
              </a:gdLst>
              <a:ahLst/>
              <a:cxnLst>
                <a:cxn ang="0">
                  <a:pos x="connsiteX0" y="connsiteY0"/>
                </a:cxn>
                <a:cxn ang="0">
                  <a:pos x="connsiteX1" y="connsiteY1"/>
                </a:cxn>
                <a:cxn ang="0">
                  <a:pos x="connsiteX2" y="connsiteY2"/>
                </a:cxn>
                <a:cxn ang="0">
                  <a:pos x="connsiteX3" y="connsiteY3"/>
                </a:cxn>
              </a:cxnLst>
              <a:rect l="l" t="t" r="r" b="b"/>
              <a:pathLst>
                <a:path w="130622" h="130622">
                  <a:moveTo>
                    <a:pt x="0" y="0"/>
                  </a:moveTo>
                  <a:lnTo>
                    <a:pt x="130623" y="0"/>
                  </a:lnTo>
                  <a:lnTo>
                    <a:pt x="130623" y="130623"/>
                  </a:lnTo>
                  <a:lnTo>
                    <a:pt x="0" y="130623"/>
                  </a:lnTo>
                  <a:close/>
                </a:path>
              </a:pathLst>
            </a:custGeom>
            <a:solidFill>
              <a:srgbClr val="12BAD5"/>
            </a:solidFill>
            <a:ln w="21761"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raphic 3">
              <a:extLst>
                <a:ext uri="{FF2B5EF4-FFF2-40B4-BE49-F238E27FC236}">
                  <a16:creationId xmlns:a16="http://schemas.microsoft.com/office/drawing/2014/main" id="{1D89D7D9-C64E-4B52-8F0E-BC07AB8B4C50}"/>
                </a:ext>
              </a:extLst>
            </p:cNvPr>
            <p:cNvSpPr/>
            <p:nvPr/>
          </p:nvSpPr>
          <p:spPr>
            <a:xfrm>
              <a:off x="8757167" y="3717361"/>
              <a:ext cx="4363727" cy="1785178"/>
            </a:xfrm>
            <a:custGeom>
              <a:avLst/>
              <a:gdLst>
                <a:gd name="connsiteX0" fmla="*/ 4114619 w 4114619"/>
                <a:gd name="connsiteY0" fmla="*/ 1611015 h 1785178"/>
                <a:gd name="connsiteX1" fmla="*/ 4114619 w 4114619"/>
                <a:gd name="connsiteY1" fmla="*/ 1034097 h 1785178"/>
                <a:gd name="connsiteX2" fmla="*/ 21770 w 4114619"/>
                <a:gd name="connsiteY2" fmla="*/ 1034097 h 1785178"/>
                <a:gd name="connsiteX3" fmla="*/ 21770 w 4114619"/>
                <a:gd name="connsiteY3" fmla="*/ 435409 h 1785178"/>
                <a:gd name="connsiteX4" fmla="*/ 21770 w 4114619"/>
                <a:gd name="connsiteY4" fmla="*/ 0 h 1785178"/>
                <a:gd name="connsiteX5" fmla="*/ 0 w 4114619"/>
                <a:gd name="connsiteY5" fmla="*/ 0 h 1785178"/>
                <a:gd name="connsiteX6" fmla="*/ 0 w 4114619"/>
                <a:gd name="connsiteY6" fmla="*/ 435409 h 1785178"/>
                <a:gd name="connsiteX7" fmla="*/ 0 w 4114619"/>
                <a:gd name="connsiteY7" fmla="*/ 1055868 h 1785178"/>
                <a:gd name="connsiteX8" fmla="*/ 4092849 w 4114619"/>
                <a:gd name="connsiteY8" fmla="*/ 1055868 h 1785178"/>
                <a:gd name="connsiteX9" fmla="*/ 4092849 w 4114619"/>
                <a:gd name="connsiteY9" fmla="*/ 1611015 h 1785178"/>
                <a:gd name="connsiteX10" fmla="*/ 4092849 w 4114619"/>
                <a:gd name="connsiteY10" fmla="*/ 1785179 h 1785178"/>
                <a:gd name="connsiteX11" fmla="*/ 4114619 w 4114619"/>
                <a:gd name="connsiteY11" fmla="*/ 1785179 h 178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14619" h="1785178">
                  <a:moveTo>
                    <a:pt x="4114619" y="1611015"/>
                  </a:moveTo>
                  <a:lnTo>
                    <a:pt x="4114619" y="1034097"/>
                  </a:lnTo>
                  <a:lnTo>
                    <a:pt x="21770" y="1034097"/>
                  </a:lnTo>
                  <a:lnTo>
                    <a:pt x="21770" y="435409"/>
                  </a:lnTo>
                  <a:lnTo>
                    <a:pt x="21770" y="0"/>
                  </a:lnTo>
                  <a:lnTo>
                    <a:pt x="0" y="0"/>
                  </a:lnTo>
                  <a:lnTo>
                    <a:pt x="0" y="435409"/>
                  </a:lnTo>
                  <a:lnTo>
                    <a:pt x="0" y="1055868"/>
                  </a:lnTo>
                  <a:lnTo>
                    <a:pt x="4092849" y="1055868"/>
                  </a:lnTo>
                  <a:lnTo>
                    <a:pt x="4092849" y="1611015"/>
                  </a:lnTo>
                  <a:lnTo>
                    <a:pt x="4092849" y="1785179"/>
                  </a:lnTo>
                  <a:lnTo>
                    <a:pt x="4114619" y="1785179"/>
                  </a:lnTo>
                  <a:close/>
                </a:path>
              </a:pathLst>
            </a:custGeom>
            <a:solidFill>
              <a:srgbClr val="808080"/>
            </a:solidFill>
            <a:ln w="21761"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0" name="Graphic 3">
              <a:extLst>
                <a:ext uri="{FF2B5EF4-FFF2-40B4-BE49-F238E27FC236}">
                  <a16:creationId xmlns:a16="http://schemas.microsoft.com/office/drawing/2014/main" id="{79554A05-23D7-4A0C-9463-5B5BEEB7E18A}"/>
                </a:ext>
              </a:extLst>
            </p:cNvPr>
            <p:cNvSpPr/>
            <p:nvPr/>
          </p:nvSpPr>
          <p:spPr>
            <a:xfrm>
              <a:off x="8702740" y="3586738"/>
              <a:ext cx="130622" cy="130622"/>
            </a:xfrm>
            <a:custGeom>
              <a:avLst/>
              <a:gdLst>
                <a:gd name="connsiteX0" fmla="*/ 0 w 130622"/>
                <a:gd name="connsiteY0" fmla="*/ 0 h 130622"/>
                <a:gd name="connsiteX1" fmla="*/ 130623 w 130622"/>
                <a:gd name="connsiteY1" fmla="*/ 0 h 130622"/>
                <a:gd name="connsiteX2" fmla="*/ 130623 w 130622"/>
                <a:gd name="connsiteY2" fmla="*/ 130623 h 130622"/>
                <a:gd name="connsiteX3" fmla="*/ 0 w 130622"/>
                <a:gd name="connsiteY3" fmla="*/ 130623 h 130622"/>
              </a:gdLst>
              <a:ahLst/>
              <a:cxnLst>
                <a:cxn ang="0">
                  <a:pos x="connsiteX0" y="connsiteY0"/>
                </a:cxn>
                <a:cxn ang="0">
                  <a:pos x="connsiteX1" y="connsiteY1"/>
                </a:cxn>
                <a:cxn ang="0">
                  <a:pos x="connsiteX2" y="connsiteY2"/>
                </a:cxn>
                <a:cxn ang="0">
                  <a:pos x="connsiteX3" y="connsiteY3"/>
                </a:cxn>
              </a:cxnLst>
              <a:rect l="l" t="t" r="r" b="b"/>
              <a:pathLst>
                <a:path w="130622" h="130622">
                  <a:moveTo>
                    <a:pt x="0" y="0"/>
                  </a:moveTo>
                  <a:lnTo>
                    <a:pt x="130623" y="0"/>
                  </a:lnTo>
                  <a:lnTo>
                    <a:pt x="130623" y="130623"/>
                  </a:lnTo>
                  <a:lnTo>
                    <a:pt x="0" y="130623"/>
                  </a:lnTo>
                  <a:close/>
                </a:path>
              </a:pathLst>
            </a:custGeom>
            <a:solidFill>
              <a:srgbClr val="12BAD5"/>
            </a:solidFill>
            <a:ln w="21761"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 name="Graphic 3">
            <a:extLst>
              <a:ext uri="{FF2B5EF4-FFF2-40B4-BE49-F238E27FC236}">
                <a16:creationId xmlns:a16="http://schemas.microsoft.com/office/drawing/2014/main" id="{414FA5CC-9BAB-4C83-84B2-29F1C69F062B}"/>
              </a:ext>
            </a:extLst>
          </p:cNvPr>
          <p:cNvGrpSpPr/>
          <p:nvPr/>
        </p:nvGrpSpPr>
        <p:grpSpPr>
          <a:xfrm>
            <a:off x="8454368" y="3380249"/>
            <a:ext cx="2253480" cy="2012598"/>
            <a:chOff x="8441495" y="3586738"/>
            <a:chExt cx="2177046" cy="2046423"/>
          </a:xfrm>
        </p:grpSpPr>
        <p:sp>
          <p:nvSpPr>
            <p:cNvPr id="55" name="Graphic 3">
              <a:extLst>
                <a:ext uri="{FF2B5EF4-FFF2-40B4-BE49-F238E27FC236}">
                  <a16:creationId xmlns:a16="http://schemas.microsoft.com/office/drawing/2014/main" id="{00016D46-E488-4C54-8035-274F6647D1A3}"/>
                </a:ext>
              </a:extLst>
            </p:cNvPr>
            <p:cNvSpPr/>
            <p:nvPr/>
          </p:nvSpPr>
          <p:spPr>
            <a:xfrm>
              <a:off x="10487919" y="5502539"/>
              <a:ext cx="130622" cy="130622"/>
            </a:xfrm>
            <a:custGeom>
              <a:avLst/>
              <a:gdLst>
                <a:gd name="connsiteX0" fmla="*/ 0 w 130622"/>
                <a:gd name="connsiteY0" fmla="*/ 0 h 130622"/>
                <a:gd name="connsiteX1" fmla="*/ 130623 w 130622"/>
                <a:gd name="connsiteY1" fmla="*/ 0 h 130622"/>
                <a:gd name="connsiteX2" fmla="*/ 130623 w 130622"/>
                <a:gd name="connsiteY2" fmla="*/ 130623 h 130622"/>
                <a:gd name="connsiteX3" fmla="*/ 0 w 130622"/>
                <a:gd name="connsiteY3" fmla="*/ 130623 h 130622"/>
              </a:gdLst>
              <a:ahLst/>
              <a:cxnLst>
                <a:cxn ang="0">
                  <a:pos x="connsiteX0" y="connsiteY0"/>
                </a:cxn>
                <a:cxn ang="0">
                  <a:pos x="connsiteX1" y="connsiteY1"/>
                </a:cxn>
                <a:cxn ang="0">
                  <a:pos x="connsiteX2" y="connsiteY2"/>
                </a:cxn>
                <a:cxn ang="0">
                  <a:pos x="connsiteX3" y="connsiteY3"/>
                </a:cxn>
              </a:cxnLst>
              <a:rect l="l" t="t" r="r" b="b"/>
              <a:pathLst>
                <a:path w="130622" h="130622">
                  <a:moveTo>
                    <a:pt x="0" y="0"/>
                  </a:moveTo>
                  <a:lnTo>
                    <a:pt x="130623" y="0"/>
                  </a:lnTo>
                  <a:lnTo>
                    <a:pt x="130623" y="130623"/>
                  </a:lnTo>
                  <a:lnTo>
                    <a:pt x="0" y="130623"/>
                  </a:lnTo>
                  <a:close/>
                </a:path>
              </a:pathLst>
            </a:custGeom>
            <a:solidFill>
              <a:srgbClr val="00B79B"/>
            </a:solidFill>
            <a:ln w="21761"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raphic 3">
              <a:extLst>
                <a:ext uri="{FF2B5EF4-FFF2-40B4-BE49-F238E27FC236}">
                  <a16:creationId xmlns:a16="http://schemas.microsoft.com/office/drawing/2014/main" id="{17B92A80-B05D-4A83-8CD3-FF677FEA0509}"/>
                </a:ext>
              </a:extLst>
            </p:cNvPr>
            <p:cNvSpPr/>
            <p:nvPr/>
          </p:nvSpPr>
          <p:spPr>
            <a:xfrm>
              <a:off x="8495921" y="3717361"/>
              <a:ext cx="2068194" cy="1785178"/>
            </a:xfrm>
            <a:custGeom>
              <a:avLst/>
              <a:gdLst>
                <a:gd name="connsiteX0" fmla="*/ 2068195 w 2068194"/>
                <a:gd name="connsiteY0" fmla="*/ 1741638 h 1785178"/>
                <a:gd name="connsiteX1" fmla="*/ 2068195 w 2068194"/>
                <a:gd name="connsiteY1" fmla="*/ 1295343 h 1785178"/>
                <a:gd name="connsiteX2" fmla="*/ 21770 w 2068194"/>
                <a:gd name="connsiteY2" fmla="*/ 1295343 h 1785178"/>
                <a:gd name="connsiteX3" fmla="*/ 21770 w 2068194"/>
                <a:gd name="connsiteY3" fmla="*/ 870819 h 1785178"/>
                <a:gd name="connsiteX4" fmla="*/ 21770 w 2068194"/>
                <a:gd name="connsiteY4" fmla="*/ 435409 h 1785178"/>
                <a:gd name="connsiteX5" fmla="*/ 21770 w 2068194"/>
                <a:gd name="connsiteY5" fmla="*/ 0 h 1785178"/>
                <a:gd name="connsiteX6" fmla="*/ 0 w 2068194"/>
                <a:gd name="connsiteY6" fmla="*/ 0 h 1785178"/>
                <a:gd name="connsiteX7" fmla="*/ 0 w 2068194"/>
                <a:gd name="connsiteY7" fmla="*/ 435409 h 1785178"/>
                <a:gd name="connsiteX8" fmla="*/ 0 w 2068194"/>
                <a:gd name="connsiteY8" fmla="*/ 870819 h 1785178"/>
                <a:gd name="connsiteX9" fmla="*/ 0 w 2068194"/>
                <a:gd name="connsiteY9" fmla="*/ 1317114 h 1785178"/>
                <a:gd name="connsiteX10" fmla="*/ 2046424 w 2068194"/>
                <a:gd name="connsiteY10" fmla="*/ 1317114 h 1785178"/>
                <a:gd name="connsiteX11" fmla="*/ 2046424 w 2068194"/>
                <a:gd name="connsiteY11" fmla="*/ 1741638 h 1785178"/>
                <a:gd name="connsiteX12" fmla="*/ 2046424 w 2068194"/>
                <a:gd name="connsiteY12" fmla="*/ 1785179 h 1785178"/>
                <a:gd name="connsiteX13" fmla="*/ 2068195 w 2068194"/>
                <a:gd name="connsiteY13" fmla="*/ 1785179 h 178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8194" h="1785178">
                  <a:moveTo>
                    <a:pt x="2068195" y="1741638"/>
                  </a:moveTo>
                  <a:lnTo>
                    <a:pt x="2068195" y="1295343"/>
                  </a:lnTo>
                  <a:lnTo>
                    <a:pt x="21770" y="1295343"/>
                  </a:lnTo>
                  <a:lnTo>
                    <a:pt x="21770" y="870819"/>
                  </a:lnTo>
                  <a:lnTo>
                    <a:pt x="21770" y="435409"/>
                  </a:lnTo>
                  <a:lnTo>
                    <a:pt x="21770" y="0"/>
                  </a:lnTo>
                  <a:lnTo>
                    <a:pt x="0" y="0"/>
                  </a:lnTo>
                  <a:lnTo>
                    <a:pt x="0" y="435409"/>
                  </a:lnTo>
                  <a:lnTo>
                    <a:pt x="0" y="870819"/>
                  </a:lnTo>
                  <a:lnTo>
                    <a:pt x="0" y="1317114"/>
                  </a:lnTo>
                  <a:lnTo>
                    <a:pt x="2046424" y="1317114"/>
                  </a:lnTo>
                  <a:lnTo>
                    <a:pt x="2046424" y="1741638"/>
                  </a:lnTo>
                  <a:lnTo>
                    <a:pt x="2046424" y="1785179"/>
                  </a:lnTo>
                  <a:lnTo>
                    <a:pt x="2068195" y="1785179"/>
                  </a:lnTo>
                  <a:close/>
                </a:path>
              </a:pathLst>
            </a:custGeom>
            <a:solidFill>
              <a:srgbClr val="808080"/>
            </a:solidFill>
            <a:ln w="21761"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raphic 3">
              <a:extLst>
                <a:ext uri="{FF2B5EF4-FFF2-40B4-BE49-F238E27FC236}">
                  <a16:creationId xmlns:a16="http://schemas.microsoft.com/office/drawing/2014/main" id="{88AAFF47-3BD6-412C-BF82-9EF7094CDCF3}"/>
                </a:ext>
              </a:extLst>
            </p:cNvPr>
            <p:cNvSpPr/>
            <p:nvPr/>
          </p:nvSpPr>
          <p:spPr>
            <a:xfrm>
              <a:off x="8441495" y="3586738"/>
              <a:ext cx="130622" cy="130622"/>
            </a:xfrm>
            <a:custGeom>
              <a:avLst/>
              <a:gdLst>
                <a:gd name="connsiteX0" fmla="*/ 0 w 130622"/>
                <a:gd name="connsiteY0" fmla="*/ 0 h 130622"/>
                <a:gd name="connsiteX1" fmla="*/ 130623 w 130622"/>
                <a:gd name="connsiteY1" fmla="*/ 0 h 130622"/>
                <a:gd name="connsiteX2" fmla="*/ 130623 w 130622"/>
                <a:gd name="connsiteY2" fmla="*/ 130623 h 130622"/>
                <a:gd name="connsiteX3" fmla="*/ 0 w 130622"/>
                <a:gd name="connsiteY3" fmla="*/ 130623 h 130622"/>
              </a:gdLst>
              <a:ahLst/>
              <a:cxnLst>
                <a:cxn ang="0">
                  <a:pos x="connsiteX0" y="connsiteY0"/>
                </a:cxn>
                <a:cxn ang="0">
                  <a:pos x="connsiteX1" y="connsiteY1"/>
                </a:cxn>
                <a:cxn ang="0">
                  <a:pos x="connsiteX2" y="connsiteY2"/>
                </a:cxn>
                <a:cxn ang="0">
                  <a:pos x="connsiteX3" y="connsiteY3"/>
                </a:cxn>
              </a:cxnLst>
              <a:rect l="l" t="t" r="r" b="b"/>
              <a:pathLst>
                <a:path w="130622" h="130622">
                  <a:moveTo>
                    <a:pt x="0" y="0"/>
                  </a:moveTo>
                  <a:lnTo>
                    <a:pt x="130623" y="0"/>
                  </a:lnTo>
                  <a:lnTo>
                    <a:pt x="130623" y="130623"/>
                  </a:lnTo>
                  <a:lnTo>
                    <a:pt x="0" y="130623"/>
                  </a:lnTo>
                  <a:close/>
                </a:path>
              </a:pathLst>
            </a:custGeom>
            <a:solidFill>
              <a:srgbClr val="00B79B"/>
            </a:solidFill>
            <a:ln w="21761"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4" name="Graphic 3">
            <a:extLst>
              <a:ext uri="{FF2B5EF4-FFF2-40B4-BE49-F238E27FC236}">
                <a16:creationId xmlns:a16="http://schemas.microsoft.com/office/drawing/2014/main" id="{AA80A271-0D3D-4038-A9D1-0EB5B524E566}"/>
              </a:ext>
            </a:extLst>
          </p:cNvPr>
          <p:cNvGrpSpPr/>
          <p:nvPr/>
        </p:nvGrpSpPr>
        <p:grpSpPr>
          <a:xfrm>
            <a:off x="8097465" y="3380249"/>
            <a:ext cx="135208" cy="2012598"/>
            <a:chOff x="8180249" y="3586738"/>
            <a:chExt cx="130622" cy="2046423"/>
          </a:xfrm>
        </p:grpSpPr>
        <p:sp>
          <p:nvSpPr>
            <p:cNvPr id="52" name="Graphic 3">
              <a:extLst>
                <a:ext uri="{FF2B5EF4-FFF2-40B4-BE49-F238E27FC236}">
                  <a16:creationId xmlns:a16="http://schemas.microsoft.com/office/drawing/2014/main" id="{652205B5-12C2-4270-8A04-F5EBF12EE7CC}"/>
                </a:ext>
              </a:extLst>
            </p:cNvPr>
            <p:cNvSpPr/>
            <p:nvPr/>
          </p:nvSpPr>
          <p:spPr>
            <a:xfrm>
              <a:off x="8180249" y="5502539"/>
              <a:ext cx="130622" cy="130622"/>
            </a:xfrm>
            <a:custGeom>
              <a:avLst/>
              <a:gdLst>
                <a:gd name="connsiteX0" fmla="*/ 0 w 130622"/>
                <a:gd name="connsiteY0" fmla="*/ 0 h 130622"/>
                <a:gd name="connsiteX1" fmla="*/ 130623 w 130622"/>
                <a:gd name="connsiteY1" fmla="*/ 0 h 130622"/>
                <a:gd name="connsiteX2" fmla="*/ 130623 w 130622"/>
                <a:gd name="connsiteY2" fmla="*/ 130623 h 130622"/>
                <a:gd name="connsiteX3" fmla="*/ 0 w 130622"/>
                <a:gd name="connsiteY3" fmla="*/ 130623 h 130622"/>
              </a:gdLst>
              <a:ahLst/>
              <a:cxnLst>
                <a:cxn ang="0">
                  <a:pos x="connsiteX0" y="connsiteY0"/>
                </a:cxn>
                <a:cxn ang="0">
                  <a:pos x="connsiteX1" y="connsiteY1"/>
                </a:cxn>
                <a:cxn ang="0">
                  <a:pos x="connsiteX2" y="connsiteY2"/>
                </a:cxn>
                <a:cxn ang="0">
                  <a:pos x="connsiteX3" y="connsiteY3"/>
                </a:cxn>
              </a:cxnLst>
              <a:rect l="l" t="t" r="r" b="b"/>
              <a:pathLst>
                <a:path w="130622" h="130622">
                  <a:moveTo>
                    <a:pt x="0" y="0"/>
                  </a:moveTo>
                  <a:lnTo>
                    <a:pt x="130623" y="0"/>
                  </a:lnTo>
                  <a:lnTo>
                    <a:pt x="130623" y="130623"/>
                  </a:lnTo>
                  <a:lnTo>
                    <a:pt x="0" y="130623"/>
                  </a:lnTo>
                  <a:close/>
                </a:path>
              </a:pathLst>
            </a:custGeom>
            <a:solidFill>
              <a:srgbClr val="7AC369"/>
            </a:solidFill>
            <a:ln w="21761"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raphic 3">
              <a:extLst>
                <a:ext uri="{FF2B5EF4-FFF2-40B4-BE49-F238E27FC236}">
                  <a16:creationId xmlns:a16="http://schemas.microsoft.com/office/drawing/2014/main" id="{2E193D64-947F-4677-BD3C-BFE45F8AD8E0}"/>
                </a:ext>
              </a:extLst>
            </p:cNvPr>
            <p:cNvSpPr/>
            <p:nvPr/>
          </p:nvSpPr>
          <p:spPr>
            <a:xfrm>
              <a:off x="8234675" y="3717361"/>
              <a:ext cx="21770" cy="1785178"/>
            </a:xfrm>
            <a:custGeom>
              <a:avLst/>
              <a:gdLst>
                <a:gd name="connsiteX0" fmla="*/ 0 w 21770"/>
                <a:gd name="connsiteY0" fmla="*/ 0 h 1785178"/>
                <a:gd name="connsiteX1" fmla="*/ 21770 w 21770"/>
                <a:gd name="connsiteY1" fmla="*/ 0 h 1785178"/>
                <a:gd name="connsiteX2" fmla="*/ 21770 w 21770"/>
                <a:gd name="connsiteY2" fmla="*/ 1785179 h 1785178"/>
                <a:gd name="connsiteX3" fmla="*/ 0 w 21770"/>
                <a:gd name="connsiteY3" fmla="*/ 1785179 h 1785178"/>
              </a:gdLst>
              <a:ahLst/>
              <a:cxnLst>
                <a:cxn ang="0">
                  <a:pos x="connsiteX0" y="connsiteY0"/>
                </a:cxn>
                <a:cxn ang="0">
                  <a:pos x="connsiteX1" y="connsiteY1"/>
                </a:cxn>
                <a:cxn ang="0">
                  <a:pos x="connsiteX2" y="connsiteY2"/>
                </a:cxn>
                <a:cxn ang="0">
                  <a:pos x="connsiteX3" y="connsiteY3"/>
                </a:cxn>
              </a:cxnLst>
              <a:rect l="l" t="t" r="r" b="b"/>
              <a:pathLst>
                <a:path w="21770" h="1785178">
                  <a:moveTo>
                    <a:pt x="0" y="0"/>
                  </a:moveTo>
                  <a:lnTo>
                    <a:pt x="21770" y="0"/>
                  </a:lnTo>
                  <a:lnTo>
                    <a:pt x="21770" y="1785179"/>
                  </a:lnTo>
                  <a:lnTo>
                    <a:pt x="0" y="1785179"/>
                  </a:lnTo>
                  <a:close/>
                </a:path>
              </a:pathLst>
            </a:custGeom>
            <a:solidFill>
              <a:srgbClr val="808080"/>
            </a:solidFill>
            <a:ln w="21761"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raphic 3">
              <a:extLst>
                <a:ext uri="{FF2B5EF4-FFF2-40B4-BE49-F238E27FC236}">
                  <a16:creationId xmlns:a16="http://schemas.microsoft.com/office/drawing/2014/main" id="{9B50BE15-6843-4ACF-9433-92742AEA13F4}"/>
                </a:ext>
              </a:extLst>
            </p:cNvPr>
            <p:cNvSpPr/>
            <p:nvPr/>
          </p:nvSpPr>
          <p:spPr>
            <a:xfrm>
              <a:off x="8180249" y="3586738"/>
              <a:ext cx="130622" cy="130622"/>
            </a:xfrm>
            <a:custGeom>
              <a:avLst/>
              <a:gdLst>
                <a:gd name="connsiteX0" fmla="*/ 0 w 130622"/>
                <a:gd name="connsiteY0" fmla="*/ 0 h 130622"/>
                <a:gd name="connsiteX1" fmla="*/ 130623 w 130622"/>
                <a:gd name="connsiteY1" fmla="*/ 0 h 130622"/>
                <a:gd name="connsiteX2" fmla="*/ 130623 w 130622"/>
                <a:gd name="connsiteY2" fmla="*/ 130623 h 130622"/>
                <a:gd name="connsiteX3" fmla="*/ 0 w 130622"/>
                <a:gd name="connsiteY3" fmla="*/ 130623 h 130622"/>
              </a:gdLst>
              <a:ahLst/>
              <a:cxnLst>
                <a:cxn ang="0">
                  <a:pos x="connsiteX0" y="connsiteY0"/>
                </a:cxn>
                <a:cxn ang="0">
                  <a:pos x="connsiteX1" y="connsiteY1"/>
                </a:cxn>
                <a:cxn ang="0">
                  <a:pos x="connsiteX2" y="connsiteY2"/>
                </a:cxn>
                <a:cxn ang="0">
                  <a:pos x="connsiteX3" y="connsiteY3"/>
                </a:cxn>
              </a:cxnLst>
              <a:rect l="l" t="t" r="r" b="b"/>
              <a:pathLst>
                <a:path w="130622" h="130622">
                  <a:moveTo>
                    <a:pt x="0" y="0"/>
                  </a:moveTo>
                  <a:lnTo>
                    <a:pt x="130623" y="0"/>
                  </a:lnTo>
                  <a:lnTo>
                    <a:pt x="130623" y="130623"/>
                  </a:lnTo>
                  <a:lnTo>
                    <a:pt x="0" y="130623"/>
                  </a:lnTo>
                  <a:close/>
                </a:path>
              </a:pathLst>
            </a:custGeom>
            <a:solidFill>
              <a:srgbClr val="7AC369"/>
            </a:solidFill>
            <a:ln w="21761"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 name="Graphic 3">
            <a:extLst>
              <a:ext uri="{FF2B5EF4-FFF2-40B4-BE49-F238E27FC236}">
                <a16:creationId xmlns:a16="http://schemas.microsoft.com/office/drawing/2014/main" id="{FB701EA8-4261-403E-861F-AB140C1964C4}"/>
              </a:ext>
            </a:extLst>
          </p:cNvPr>
          <p:cNvGrpSpPr/>
          <p:nvPr/>
        </p:nvGrpSpPr>
        <p:grpSpPr>
          <a:xfrm>
            <a:off x="5511048" y="3380249"/>
            <a:ext cx="2414122" cy="2012598"/>
            <a:chOff x="5717386" y="3586738"/>
            <a:chExt cx="2332239" cy="2046423"/>
          </a:xfrm>
        </p:grpSpPr>
        <p:sp>
          <p:nvSpPr>
            <p:cNvPr id="47" name="Graphic 3">
              <a:extLst>
                <a:ext uri="{FF2B5EF4-FFF2-40B4-BE49-F238E27FC236}">
                  <a16:creationId xmlns:a16="http://schemas.microsoft.com/office/drawing/2014/main" id="{421B5B19-4EC6-41B4-A426-848407F9FCE8}"/>
                </a:ext>
              </a:extLst>
            </p:cNvPr>
            <p:cNvSpPr/>
            <p:nvPr/>
          </p:nvSpPr>
          <p:spPr>
            <a:xfrm>
              <a:off x="5717386" y="5502539"/>
              <a:ext cx="130622" cy="130622"/>
            </a:xfrm>
            <a:custGeom>
              <a:avLst/>
              <a:gdLst>
                <a:gd name="connsiteX0" fmla="*/ 0 w 130622"/>
                <a:gd name="connsiteY0" fmla="*/ 0 h 130622"/>
                <a:gd name="connsiteX1" fmla="*/ 130623 w 130622"/>
                <a:gd name="connsiteY1" fmla="*/ 0 h 130622"/>
                <a:gd name="connsiteX2" fmla="*/ 130623 w 130622"/>
                <a:gd name="connsiteY2" fmla="*/ 130623 h 130622"/>
                <a:gd name="connsiteX3" fmla="*/ 0 w 130622"/>
                <a:gd name="connsiteY3" fmla="*/ 130623 h 130622"/>
              </a:gdLst>
              <a:ahLst/>
              <a:cxnLst>
                <a:cxn ang="0">
                  <a:pos x="connsiteX0" y="connsiteY0"/>
                </a:cxn>
                <a:cxn ang="0">
                  <a:pos x="connsiteX1" y="connsiteY1"/>
                </a:cxn>
                <a:cxn ang="0">
                  <a:pos x="connsiteX2" y="connsiteY2"/>
                </a:cxn>
                <a:cxn ang="0">
                  <a:pos x="connsiteX3" y="connsiteY3"/>
                </a:cxn>
              </a:cxnLst>
              <a:rect l="l" t="t" r="r" b="b"/>
              <a:pathLst>
                <a:path w="130622" h="130622">
                  <a:moveTo>
                    <a:pt x="0" y="0"/>
                  </a:moveTo>
                  <a:lnTo>
                    <a:pt x="130623" y="0"/>
                  </a:lnTo>
                  <a:lnTo>
                    <a:pt x="130623" y="130623"/>
                  </a:lnTo>
                  <a:lnTo>
                    <a:pt x="0" y="130623"/>
                  </a:lnTo>
                  <a:close/>
                </a:path>
              </a:pathLst>
            </a:custGeom>
            <a:solidFill>
              <a:srgbClr val="FFBC37"/>
            </a:solidFill>
            <a:ln w="21761"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raphic 3">
              <a:extLst>
                <a:ext uri="{FF2B5EF4-FFF2-40B4-BE49-F238E27FC236}">
                  <a16:creationId xmlns:a16="http://schemas.microsoft.com/office/drawing/2014/main" id="{23ECE488-5A31-448E-96CA-421AF4AFF932}"/>
                </a:ext>
              </a:extLst>
            </p:cNvPr>
            <p:cNvSpPr/>
            <p:nvPr/>
          </p:nvSpPr>
          <p:spPr>
            <a:xfrm>
              <a:off x="5764929" y="3717361"/>
              <a:ext cx="2230269" cy="1785178"/>
            </a:xfrm>
            <a:custGeom>
              <a:avLst/>
              <a:gdLst>
                <a:gd name="connsiteX0" fmla="*/ 21770 w 2068194"/>
                <a:gd name="connsiteY0" fmla="*/ 1741638 h 1785178"/>
                <a:gd name="connsiteX1" fmla="*/ 21770 w 2068194"/>
                <a:gd name="connsiteY1" fmla="*/ 1317114 h 1785178"/>
                <a:gd name="connsiteX2" fmla="*/ 2068195 w 2068194"/>
                <a:gd name="connsiteY2" fmla="*/ 1317114 h 1785178"/>
                <a:gd name="connsiteX3" fmla="*/ 2068195 w 2068194"/>
                <a:gd name="connsiteY3" fmla="*/ 870819 h 1785178"/>
                <a:gd name="connsiteX4" fmla="*/ 2068195 w 2068194"/>
                <a:gd name="connsiteY4" fmla="*/ 435409 h 1785178"/>
                <a:gd name="connsiteX5" fmla="*/ 2068195 w 2068194"/>
                <a:gd name="connsiteY5" fmla="*/ 0 h 1785178"/>
                <a:gd name="connsiteX6" fmla="*/ 2046424 w 2068194"/>
                <a:gd name="connsiteY6" fmla="*/ 0 h 1785178"/>
                <a:gd name="connsiteX7" fmla="*/ 2046424 w 2068194"/>
                <a:gd name="connsiteY7" fmla="*/ 435409 h 1785178"/>
                <a:gd name="connsiteX8" fmla="*/ 2046424 w 2068194"/>
                <a:gd name="connsiteY8" fmla="*/ 870819 h 1785178"/>
                <a:gd name="connsiteX9" fmla="*/ 2046424 w 2068194"/>
                <a:gd name="connsiteY9" fmla="*/ 1295343 h 1785178"/>
                <a:gd name="connsiteX10" fmla="*/ 0 w 2068194"/>
                <a:gd name="connsiteY10" fmla="*/ 1295343 h 1785178"/>
                <a:gd name="connsiteX11" fmla="*/ 0 w 2068194"/>
                <a:gd name="connsiteY11" fmla="*/ 1741638 h 1785178"/>
                <a:gd name="connsiteX12" fmla="*/ 0 w 2068194"/>
                <a:gd name="connsiteY12" fmla="*/ 1785179 h 1785178"/>
                <a:gd name="connsiteX13" fmla="*/ 21770 w 2068194"/>
                <a:gd name="connsiteY13" fmla="*/ 1785179 h 178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8194" h="1785178">
                  <a:moveTo>
                    <a:pt x="21770" y="1741638"/>
                  </a:moveTo>
                  <a:lnTo>
                    <a:pt x="21770" y="1317114"/>
                  </a:lnTo>
                  <a:lnTo>
                    <a:pt x="2068195" y="1317114"/>
                  </a:lnTo>
                  <a:lnTo>
                    <a:pt x="2068195" y="870819"/>
                  </a:lnTo>
                  <a:lnTo>
                    <a:pt x="2068195" y="435409"/>
                  </a:lnTo>
                  <a:lnTo>
                    <a:pt x="2068195" y="0"/>
                  </a:lnTo>
                  <a:lnTo>
                    <a:pt x="2046424" y="0"/>
                  </a:lnTo>
                  <a:lnTo>
                    <a:pt x="2046424" y="435409"/>
                  </a:lnTo>
                  <a:lnTo>
                    <a:pt x="2046424" y="870819"/>
                  </a:lnTo>
                  <a:lnTo>
                    <a:pt x="2046424" y="1295343"/>
                  </a:lnTo>
                  <a:lnTo>
                    <a:pt x="0" y="1295343"/>
                  </a:lnTo>
                  <a:lnTo>
                    <a:pt x="0" y="1741638"/>
                  </a:lnTo>
                  <a:lnTo>
                    <a:pt x="0" y="1785179"/>
                  </a:lnTo>
                  <a:lnTo>
                    <a:pt x="21770" y="1785179"/>
                  </a:lnTo>
                  <a:close/>
                </a:path>
              </a:pathLst>
            </a:custGeom>
            <a:solidFill>
              <a:srgbClr val="808080"/>
            </a:solidFill>
            <a:ln w="21761"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51" name="Graphic 3">
              <a:extLst>
                <a:ext uri="{FF2B5EF4-FFF2-40B4-BE49-F238E27FC236}">
                  <a16:creationId xmlns:a16="http://schemas.microsoft.com/office/drawing/2014/main" id="{6DBB5A32-1E27-4F12-BC8D-108668C9928B}"/>
                </a:ext>
              </a:extLst>
            </p:cNvPr>
            <p:cNvSpPr/>
            <p:nvPr/>
          </p:nvSpPr>
          <p:spPr>
            <a:xfrm>
              <a:off x="7919003" y="3586738"/>
              <a:ext cx="130622" cy="130622"/>
            </a:xfrm>
            <a:custGeom>
              <a:avLst/>
              <a:gdLst>
                <a:gd name="connsiteX0" fmla="*/ 0 w 130622"/>
                <a:gd name="connsiteY0" fmla="*/ 0 h 130622"/>
                <a:gd name="connsiteX1" fmla="*/ 130623 w 130622"/>
                <a:gd name="connsiteY1" fmla="*/ 0 h 130622"/>
                <a:gd name="connsiteX2" fmla="*/ 130623 w 130622"/>
                <a:gd name="connsiteY2" fmla="*/ 130623 h 130622"/>
                <a:gd name="connsiteX3" fmla="*/ 0 w 130622"/>
                <a:gd name="connsiteY3" fmla="*/ 130623 h 130622"/>
              </a:gdLst>
              <a:ahLst/>
              <a:cxnLst>
                <a:cxn ang="0">
                  <a:pos x="connsiteX0" y="connsiteY0"/>
                </a:cxn>
                <a:cxn ang="0">
                  <a:pos x="connsiteX1" y="connsiteY1"/>
                </a:cxn>
                <a:cxn ang="0">
                  <a:pos x="connsiteX2" y="connsiteY2"/>
                </a:cxn>
                <a:cxn ang="0">
                  <a:pos x="connsiteX3" y="connsiteY3"/>
                </a:cxn>
              </a:cxnLst>
              <a:rect l="l" t="t" r="r" b="b"/>
              <a:pathLst>
                <a:path w="130622" h="130622">
                  <a:moveTo>
                    <a:pt x="0" y="0"/>
                  </a:moveTo>
                  <a:lnTo>
                    <a:pt x="130623" y="0"/>
                  </a:lnTo>
                  <a:lnTo>
                    <a:pt x="130623" y="130623"/>
                  </a:lnTo>
                  <a:lnTo>
                    <a:pt x="0" y="130623"/>
                  </a:lnTo>
                  <a:close/>
                </a:path>
              </a:pathLst>
            </a:custGeom>
            <a:solidFill>
              <a:srgbClr val="FFBC37"/>
            </a:solidFill>
            <a:ln w="21761"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aphic 3">
            <a:extLst>
              <a:ext uri="{FF2B5EF4-FFF2-40B4-BE49-F238E27FC236}">
                <a16:creationId xmlns:a16="http://schemas.microsoft.com/office/drawing/2014/main" id="{4549C32C-4B23-47BB-9425-6DAE0F0713A9}"/>
              </a:ext>
            </a:extLst>
          </p:cNvPr>
          <p:cNvGrpSpPr/>
          <p:nvPr/>
        </p:nvGrpSpPr>
        <p:grpSpPr>
          <a:xfrm>
            <a:off x="2961721" y="3380249"/>
            <a:ext cx="4643603" cy="2012598"/>
            <a:chOff x="3302279" y="3586738"/>
            <a:chExt cx="4486101" cy="2046423"/>
          </a:xfrm>
        </p:grpSpPr>
        <p:sp>
          <p:nvSpPr>
            <p:cNvPr id="29" name="Graphic 3">
              <a:extLst>
                <a:ext uri="{FF2B5EF4-FFF2-40B4-BE49-F238E27FC236}">
                  <a16:creationId xmlns:a16="http://schemas.microsoft.com/office/drawing/2014/main" id="{A8C73889-7189-4E65-8058-A0B4C8D5CDEC}"/>
                </a:ext>
              </a:extLst>
            </p:cNvPr>
            <p:cNvSpPr/>
            <p:nvPr/>
          </p:nvSpPr>
          <p:spPr>
            <a:xfrm>
              <a:off x="3302279" y="5502539"/>
              <a:ext cx="130622" cy="130622"/>
            </a:xfrm>
            <a:custGeom>
              <a:avLst/>
              <a:gdLst>
                <a:gd name="connsiteX0" fmla="*/ 0 w 130622"/>
                <a:gd name="connsiteY0" fmla="*/ 0 h 130622"/>
                <a:gd name="connsiteX1" fmla="*/ 130623 w 130622"/>
                <a:gd name="connsiteY1" fmla="*/ 0 h 130622"/>
                <a:gd name="connsiteX2" fmla="*/ 130623 w 130622"/>
                <a:gd name="connsiteY2" fmla="*/ 130623 h 130622"/>
                <a:gd name="connsiteX3" fmla="*/ 0 w 130622"/>
                <a:gd name="connsiteY3" fmla="*/ 130623 h 130622"/>
              </a:gdLst>
              <a:ahLst/>
              <a:cxnLst>
                <a:cxn ang="0">
                  <a:pos x="connsiteX0" y="connsiteY0"/>
                </a:cxn>
                <a:cxn ang="0">
                  <a:pos x="connsiteX1" y="connsiteY1"/>
                </a:cxn>
                <a:cxn ang="0">
                  <a:pos x="connsiteX2" y="connsiteY2"/>
                </a:cxn>
                <a:cxn ang="0">
                  <a:pos x="connsiteX3" y="connsiteY3"/>
                </a:cxn>
              </a:cxnLst>
              <a:rect l="l" t="t" r="r" b="b"/>
              <a:pathLst>
                <a:path w="130622" h="130622">
                  <a:moveTo>
                    <a:pt x="0" y="0"/>
                  </a:moveTo>
                  <a:lnTo>
                    <a:pt x="130623" y="0"/>
                  </a:lnTo>
                  <a:lnTo>
                    <a:pt x="130623" y="130623"/>
                  </a:lnTo>
                  <a:lnTo>
                    <a:pt x="0" y="130623"/>
                  </a:lnTo>
                  <a:close/>
                </a:path>
              </a:pathLst>
            </a:custGeom>
            <a:solidFill>
              <a:srgbClr val="FF515E"/>
            </a:solidFill>
            <a:ln w="21761"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raphic 3">
              <a:extLst>
                <a:ext uri="{FF2B5EF4-FFF2-40B4-BE49-F238E27FC236}">
                  <a16:creationId xmlns:a16="http://schemas.microsoft.com/office/drawing/2014/main" id="{0B3A4E90-5857-4E38-9530-C6DD56AE96AB}"/>
                </a:ext>
              </a:extLst>
            </p:cNvPr>
            <p:cNvSpPr/>
            <p:nvPr/>
          </p:nvSpPr>
          <p:spPr>
            <a:xfrm>
              <a:off x="3358294" y="3717361"/>
              <a:ext cx="4375661" cy="1785178"/>
            </a:xfrm>
            <a:custGeom>
              <a:avLst/>
              <a:gdLst>
                <a:gd name="connsiteX0" fmla="*/ 21770 w 4114619"/>
                <a:gd name="connsiteY0" fmla="*/ 1611015 h 1785178"/>
                <a:gd name="connsiteX1" fmla="*/ 21770 w 4114619"/>
                <a:gd name="connsiteY1" fmla="*/ 1055868 h 1785178"/>
                <a:gd name="connsiteX2" fmla="*/ 4114619 w 4114619"/>
                <a:gd name="connsiteY2" fmla="*/ 1055868 h 1785178"/>
                <a:gd name="connsiteX3" fmla="*/ 4114619 w 4114619"/>
                <a:gd name="connsiteY3" fmla="*/ 435409 h 1785178"/>
                <a:gd name="connsiteX4" fmla="*/ 4114619 w 4114619"/>
                <a:gd name="connsiteY4" fmla="*/ 0 h 1785178"/>
                <a:gd name="connsiteX5" fmla="*/ 4092849 w 4114619"/>
                <a:gd name="connsiteY5" fmla="*/ 0 h 1785178"/>
                <a:gd name="connsiteX6" fmla="*/ 4092849 w 4114619"/>
                <a:gd name="connsiteY6" fmla="*/ 435409 h 1785178"/>
                <a:gd name="connsiteX7" fmla="*/ 4092849 w 4114619"/>
                <a:gd name="connsiteY7" fmla="*/ 1034097 h 1785178"/>
                <a:gd name="connsiteX8" fmla="*/ 0 w 4114619"/>
                <a:gd name="connsiteY8" fmla="*/ 1034097 h 1785178"/>
                <a:gd name="connsiteX9" fmla="*/ 0 w 4114619"/>
                <a:gd name="connsiteY9" fmla="*/ 1611015 h 1785178"/>
                <a:gd name="connsiteX10" fmla="*/ 0 w 4114619"/>
                <a:gd name="connsiteY10" fmla="*/ 1785179 h 1785178"/>
                <a:gd name="connsiteX11" fmla="*/ 21770 w 4114619"/>
                <a:gd name="connsiteY11" fmla="*/ 1785179 h 178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14619" h="1785178">
                  <a:moveTo>
                    <a:pt x="21770" y="1611015"/>
                  </a:moveTo>
                  <a:lnTo>
                    <a:pt x="21770" y="1055868"/>
                  </a:lnTo>
                  <a:lnTo>
                    <a:pt x="4114619" y="1055868"/>
                  </a:lnTo>
                  <a:lnTo>
                    <a:pt x="4114619" y="435409"/>
                  </a:lnTo>
                  <a:lnTo>
                    <a:pt x="4114619" y="0"/>
                  </a:lnTo>
                  <a:lnTo>
                    <a:pt x="4092849" y="0"/>
                  </a:lnTo>
                  <a:lnTo>
                    <a:pt x="4092849" y="435409"/>
                  </a:lnTo>
                  <a:lnTo>
                    <a:pt x="4092849" y="1034097"/>
                  </a:lnTo>
                  <a:lnTo>
                    <a:pt x="0" y="1034097"/>
                  </a:lnTo>
                  <a:lnTo>
                    <a:pt x="0" y="1611015"/>
                  </a:lnTo>
                  <a:lnTo>
                    <a:pt x="0" y="1785179"/>
                  </a:lnTo>
                  <a:lnTo>
                    <a:pt x="21770" y="1785179"/>
                  </a:lnTo>
                  <a:close/>
                </a:path>
              </a:pathLst>
            </a:custGeom>
            <a:solidFill>
              <a:srgbClr val="808080"/>
            </a:solidFill>
            <a:ln w="21761"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raphic 3">
              <a:extLst>
                <a:ext uri="{FF2B5EF4-FFF2-40B4-BE49-F238E27FC236}">
                  <a16:creationId xmlns:a16="http://schemas.microsoft.com/office/drawing/2014/main" id="{0BFF91FD-3D01-4DA4-B025-2757CED521D0}"/>
                </a:ext>
              </a:extLst>
            </p:cNvPr>
            <p:cNvSpPr/>
            <p:nvPr/>
          </p:nvSpPr>
          <p:spPr>
            <a:xfrm>
              <a:off x="7657758" y="3586738"/>
              <a:ext cx="130622" cy="130622"/>
            </a:xfrm>
            <a:custGeom>
              <a:avLst/>
              <a:gdLst>
                <a:gd name="connsiteX0" fmla="*/ 0 w 130622"/>
                <a:gd name="connsiteY0" fmla="*/ 0 h 130622"/>
                <a:gd name="connsiteX1" fmla="*/ 130623 w 130622"/>
                <a:gd name="connsiteY1" fmla="*/ 0 h 130622"/>
                <a:gd name="connsiteX2" fmla="*/ 130623 w 130622"/>
                <a:gd name="connsiteY2" fmla="*/ 130623 h 130622"/>
                <a:gd name="connsiteX3" fmla="*/ 0 w 130622"/>
                <a:gd name="connsiteY3" fmla="*/ 130623 h 130622"/>
              </a:gdLst>
              <a:ahLst/>
              <a:cxnLst>
                <a:cxn ang="0">
                  <a:pos x="connsiteX0" y="connsiteY0"/>
                </a:cxn>
                <a:cxn ang="0">
                  <a:pos x="connsiteX1" y="connsiteY1"/>
                </a:cxn>
                <a:cxn ang="0">
                  <a:pos x="connsiteX2" y="connsiteY2"/>
                </a:cxn>
                <a:cxn ang="0">
                  <a:pos x="connsiteX3" y="connsiteY3"/>
                </a:cxn>
              </a:cxnLst>
              <a:rect l="l" t="t" r="r" b="b"/>
              <a:pathLst>
                <a:path w="130622" h="130622">
                  <a:moveTo>
                    <a:pt x="0" y="0"/>
                  </a:moveTo>
                  <a:lnTo>
                    <a:pt x="130623" y="0"/>
                  </a:lnTo>
                  <a:lnTo>
                    <a:pt x="130623" y="130623"/>
                  </a:lnTo>
                  <a:lnTo>
                    <a:pt x="0" y="130623"/>
                  </a:lnTo>
                  <a:close/>
                </a:path>
              </a:pathLst>
            </a:custGeom>
            <a:solidFill>
              <a:srgbClr val="FF515E"/>
            </a:solidFill>
            <a:ln w="21761"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7" name="Group 16">
            <a:extLst>
              <a:ext uri="{FF2B5EF4-FFF2-40B4-BE49-F238E27FC236}">
                <a16:creationId xmlns:a16="http://schemas.microsoft.com/office/drawing/2014/main" id="{307AD109-3E06-495B-A7D8-0588517B5FF2}"/>
              </a:ext>
            </a:extLst>
          </p:cNvPr>
          <p:cNvGrpSpPr/>
          <p:nvPr/>
        </p:nvGrpSpPr>
        <p:grpSpPr>
          <a:xfrm>
            <a:off x="5637897" y="1496108"/>
            <a:ext cx="4980202" cy="1787782"/>
            <a:chOff x="5839923" y="1670936"/>
            <a:chExt cx="4811274" cy="1817834"/>
          </a:xfrm>
        </p:grpSpPr>
        <p:grpSp>
          <p:nvGrpSpPr>
            <p:cNvPr id="23" name="Graphic 3">
              <a:extLst>
                <a:ext uri="{FF2B5EF4-FFF2-40B4-BE49-F238E27FC236}">
                  <a16:creationId xmlns:a16="http://schemas.microsoft.com/office/drawing/2014/main" id="{6D3F1D04-FEE5-45F7-A309-BF5407BB45D9}"/>
                </a:ext>
              </a:extLst>
            </p:cNvPr>
            <p:cNvGrpSpPr/>
            <p:nvPr/>
          </p:nvGrpSpPr>
          <p:grpSpPr>
            <a:xfrm>
              <a:off x="5839923" y="1670936"/>
              <a:ext cx="4811274" cy="1817834"/>
              <a:chOff x="5839923" y="1670936"/>
              <a:chExt cx="4811274" cy="1817834"/>
            </a:xfrm>
          </p:grpSpPr>
          <p:sp>
            <p:nvSpPr>
              <p:cNvPr id="25" name="Graphic 3">
                <a:extLst>
                  <a:ext uri="{FF2B5EF4-FFF2-40B4-BE49-F238E27FC236}">
                    <a16:creationId xmlns:a16="http://schemas.microsoft.com/office/drawing/2014/main" id="{CF883272-5507-4C2B-8DB5-815FC7D4C7D2}"/>
                  </a:ext>
                </a:extLst>
              </p:cNvPr>
              <p:cNvSpPr/>
              <p:nvPr/>
            </p:nvSpPr>
            <p:spPr>
              <a:xfrm>
                <a:off x="5894349" y="2705034"/>
                <a:ext cx="4702422" cy="783736"/>
              </a:xfrm>
              <a:custGeom>
                <a:avLst/>
                <a:gdLst>
                  <a:gd name="connsiteX0" fmla="*/ 4680652 w 4702422"/>
                  <a:gd name="connsiteY0" fmla="*/ 761967 h 783736"/>
                  <a:gd name="connsiteX1" fmla="*/ 21770 w 4702422"/>
                  <a:gd name="connsiteY1" fmla="*/ 761967 h 783736"/>
                  <a:gd name="connsiteX2" fmla="*/ 21770 w 4702422"/>
                  <a:gd name="connsiteY2" fmla="*/ 0 h 783736"/>
                  <a:gd name="connsiteX3" fmla="*/ 0 w 4702422"/>
                  <a:gd name="connsiteY3" fmla="*/ 0 h 783736"/>
                  <a:gd name="connsiteX4" fmla="*/ 0 w 4702422"/>
                  <a:gd name="connsiteY4" fmla="*/ 783737 h 783736"/>
                  <a:gd name="connsiteX5" fmla="*/ 4702422 w 4702422"/>
                  <a:gd name="connsiteY5" fmla="*/ 783737 h 783736"/>
                  <a:gd name="connsiteX6" fmla="*/ 4702422 w 4702422"/>
                  <a:gd name="connsiteY6" fmla="*/ 0 h 783736"/>
                  <a:gd name="connsiteX7" fmla="*/ 4680652 w 4702422"/>
                  <a:gd name="connsiteY7" fmla="*/ 0 h 7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2422" h="783736">
                    <a:moveTo>
                      <a:pt x="4680652" y="761967"/>
                    </a:moveTo>
                    <a:lnTo>
                      <a:pt x="21770" y="761967"/>
                    </a:lnTo>
                    <a:lnTo>
                      <a:pt x="21770" y="0"/>
                    </a:lnTo>
                    <a:lnTo>
                      <a:pt x="0" y="0"/>
                    </a:lnTo>
                    <a:lnTo>
                      <a:pt x="0" y="783737"/>
                    </a:lnTo>
                    <a:lnTo>
                      <a:pt x="4702422" y="783737"/>
                    </a:lnTo>
                    <a:lnTo>
                      <a:pt x="4702422" y="0"/>
                    </a:lnTo>
                    <a:lnTo>
                      <a:pt x="4680652" y="0"/>
                    </a:lnTo>
                    <a:close/>
                  </a:path>
                </a:pathLst>
              </a:custGeom>
              <a:solidFill>
                <a:srgbClr val="808080"/>
              </a:solidFill>
              <a:ln w="21761"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raphic 3">
                <a:extLst>
                  <a:ext uri="{FF2B5EF4-FFF2-40B4-BE49-F238E27FC236}">
                    <a16:creationId xmlns:a16="http://schemas.microsoft.com/office/drawing/2014/main" id="{A7260096-4E10-4DD4-846B-AD5F99964F3B}"/>
                  </a:ext>
                </a:extLst>
              </p:cNvPr>
              <p:cNvSpPr/>
              <p:nvPr/>
            </p:nvSpPr>
            <p:spPr>
              <a:xfrm>
                <a:off x="5839923" y="1670936"/>
                <a:ext cx="4811274" cy="936130"/>
              </a:xfrm>
              <a:custGeom>
                <a:avLst/>
                <a:gdLst>
                  <a:gd name="connsiteX0" fmla="*/ 4582685 w 4811274"/>
                  <a:gd name="connsiteY0" fmla="*/ 0 h 936130"/>
                  <a:gd name="connsiteX1" fmla="*/ 228590 w 4811274"/>
                  <a:gd name="connsiteY1" fmla="*/ 0 h 936130"/>
                  <a:gd name="connsiteX2" fmla="*/ 0 w 4811274"/>
                  <a:gd name="connsiteY2" fmla="*/ 0 h 936130"/>
                  <a:gd name="connsiteX3" fmla="*/ 0 w 4811274"/>
                  <a:gd name="connsiteY3" fmla="*/ 936130 h 936130"/>
                  <a:gd name="connsiteX4" fmla="*/ 130623 w 4811274"/>
                  <a:gd name="connsiteY4" fmla="*/ 936130 h 936130"/>
                  <a:gd name="connsiteX5" fmla="*/ 130623 w 4811274"/>
                  <a:gd name="connsiteY5" fmla="*/ 130623 h 936130"/>
                  <a:gd name="connsiteX6" fmla="*/ 4680652 w 4811274"/>
                  <a:gd name="connsiteY6" fmla="*/ 130623 h 936130"/>
                  <a:gd name="connsiteX7" fmla="*/ 4680652 w 4811274"/>
                  <a:gd name="connsiteY7" fmla="*/ 936130 h 936130"/>
                  <a:gd name="connsiteX8" fmla="*/ 4811275 w 4811274"/>
                  <a:gd name="connsiteY8" fmla="*/ 936130 h 936130"/>
                  <a:gd name="connsiteX9" fmla="*/ 4811275 w 4811274"/>
                  <a:gd name="connsiteY9" fmla="*/ 0 h 93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1274" h="936130">
                    <a:moveTo>
                      <a:pt x="4582685" y="0"/>
                    </a:moveTo>
                    <a:lnTo>
                      <a:pt x="228590" y="0"/>
                    </a:lnTo>
                    <a:lnTo>
                      <a:pt x="0" y="0"/>
                    </a:lnTo>
                    <a:lnTo>
                      <a:pt x="0" y="936130"/>
                    </a:lnTo>
                    <a:lnTo>
                      <a:pt x="130623" y="936130"/>
                    </a:lnTo>
                    <a:lnTo>
                      <a:pt x="130623" y="130623"/>
                    </a:lnTo>
                    <a:lnTo>
                      <a:pt x="4680652" y="130623"/>
                    </a:lnTo>
                    <a:lnTo>
                      <a:pt x="4680652" y="936130"/>
                    </a:lnTo>
                    <a:lnTo>
                      <a:pt x="4811275" y="936130"/>
                    </a:lnTo>
                    <a:lnTo>
                      <a:pt x="4811275" y="0"/>
                    </a:lnTo>
                    <a:close/>
                  </a:path>
                </a:pathLst>
              </a:custGeom>
              <a:solidFill>
                <a:srgbClr val="7AC369"/>
              </a:solidFill>
              <a:ln w="21761"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4" name="TextBox 71">
              <a:extLst>
                <a:ext uri="{FF2B5EF4-FFF2-40B4-BE49-F238E27FC236}">
                  <a16:creationId xmlns:a16="http://schemas.microsoft.com/office/drawing/2014/main" id="{ED51AE4B-FE92-4113-A9E6-78C3B73A08DC}"/>
                </a:ext>
              </a:extLst>
            </p:cNvPr>
            <p:cNvSpPr txBox="1"/>
            <p:nvPr/>
          </p:nvSpPr>
          <p:spPr>
            <a:xfrm>
              <a:off x="6125473" y="2341720"/>
              <a:ext cx="4005065" cy="469426"/>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chemeClr val="tx1">
                      <a:lumMod val="75000"/>
                      <a:lumOff val="25000"/>
                    </a:scheme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sym typeface="Arial"/>
                </a:rPr>
                <a:t>Higher-order </a:t>
              </a:r>
              <a:r>
                <a:rPr lang="en-US" sz="2400" b="1" kern="0" dirty="0">
                  <a:solidFill>
                    <a:schemeClr val="tx1">
                      <a:lumMod val="75000"/>
                      <a:lumOff val="2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c</a:t>
              </a:r>
              <a:r>
                <a:rPr kumimoji="0" lang="en-US" sz="2400" b="1" i="0" u="none" strike="noStrike" kern="0" cap="none" spc="0" normalizeH="0" baseline="0" noProof="0" dirty="0" err="1">
                  <a:ln>
                    <a:noFill/>
                  </a:ln>
                  <a:solidFill>
                    <a:schemeClr val="tx1">
                      <a:lumMod val="75000"/>
                      <a:lumOff val="25000"/>
                    </a:scheme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sym typeface="Arial"/>
                </a:rPr>
                <a:t>omponents</a:t>
              </a:r>
              <a:endParaRPr kumimoji="0" lang="en-US" sz="2400" b="1" i="0" u="none" strike="noStrike" kern="0" cap="none" spc="0" normalizeH="0" baseline="0" noProof="0" dirty="0">
                <a:ln>
                  <a:noFill/>
                </a:ln>
                <a:solidFill>
                  <a:schemeClr val="tx1">
                    <a:lumMod val="75000"/>
                    <a:lumOff val="25000"/>
                  </a:scheme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sym typeface="Arial"/>
              </a:endParaRPr>
            </a:p>
          </p:txBody>
        </p:sp>
      </p:grpSp>
      <p:sp>
        <p:nvSpPr>
          <p:cNvPr id="22" name="TextBox 77">
            <a:extLst>
              <a:ext uri="{FF2B5EF4-FFF2-40B4-BE49-F238E27FC236}">
                <a16:creationId xmlns:a16="http://schemas.microsoft.com/office/drawing/2014/main" id="{D682B4D1-E0EE-4F47-9B86-AD2965957008}"/>
              </a:ext>
            </a:extLst>
          </p:cNvPr>
          <p:cNvSpPr txBox="1"/>
          <p:nvPr/>
        </p:nvSpPr>
        <p:spPr>
          <a:xfrm>
            <a:off x="12227798" y="6054553"/>
            <a:ext cx="2177941" cy="76944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prstClr val="black">
                    <a:lumMod val="75000"/>
                    <a:lumOff val="25000"/>
                  </a:prstClr>
                </a:solidFill>
                <a:effectLst/>
                <a:uLnTx/>
                <a:uFillTx/>
                <a:latin typeface="Open Sans"/>
                <a:cs typeface="Arial"/>
                <a:sym typeface="Arial"/>
              </a:rPr>
              <a:t>Accessibility enhancements</a:t>
            </a:r>
          </a:p>
        </p:txBody>
      </p:sp>
      <p:sp>
        <p:nvSpPr>
          <p:cNvPr id="2" name="TextBox 76">
            <a:extLst>
              <a:ext uri="{FF2B5EF4-FFF2-40B4-BE49-F238E27FC236}">
                <a16:creationId xmlns:a16="http://schemas.microsoft.com/office/drawing/2014/main" id="{D0142FC2-B296-C967-8486-15DD269DB7C1}"/>
              </a:ext>
            </a:extLst>
          </p:cNvPr>
          <p:cNvSpPr txBox="1"/>
          <p:nvPr/>
        </p:nvSpPr>
        <p:spPr>
          <a:xfrm>
            <a:off x="9728087" y="6093371"/>
            <a:ext cx="2345695" cy="1107996"/>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prstClr val="black">
                    <a:lumMod val="75000"/>
                    <a:lumOff val="25000"/>
                  </a:prstClr>
                </a:solidFill>
                <a:effectLst/>
                <a:uLnTx/>
                <a:uFillTx/>
                <a:latin typeface="Open Sans"/>
                <a:cs typeface="Arial"/>
                <a:sym typeface="Arial"/>
              </a:rPr>
              <a:t>Styling and theme </a:t>
            </a:r>
            <a:r>
              <a:rPr lang="en-US" sz="2200" kern="0" dirty="0">
                <a:solidFill>
                  <a:prstClr val="black">
                    <a:lumMod val="75000"/>
                    <a:lumOff val="25000"/>
                  </a:prstClr>
                </a:solidFill>
                <a:latin typeface="Open Sans"/>
              </a:rPr>
              <a:t>m</a:t>
            </a:r>
            <a:r>
              <a:rPr kumimoji="0" lang="en-US" sz="2200" b="0" i="0" u="none" strike="noStrike" kern="0" cap="none" spc="0" normalizeH="0" baseline="0" noProof="0" dirty="0">
                <a:ln>
                  <a:noFill/>
                </a:ln>
                <a:solidFill>
                  <a:prstClr val="black">
                    <a:lumMod val="75000"/>
                    <a:lumOff val="25000"/>
                  </a:prstClr>
                </a:solidFill>
                <a:effectLst/>
                <a:uLnTx/>
                <a:uFillTx/>
                <a:latin typeface="Open Sans"/>
                <a:cs typeface="Arial"/>
                <a:sym typeface="Arial"/>
              </a:rPr>
              <a:t>anagement</a:t>
            </a:r>
          </a:p>
        </p:txBody>
      </p:sp>
      <p:sp>
        <p:nvSpPr>
          <p:cNvPr id="3" name="TextBox 75">
            <a:extLst>
              <a:ext uri="{FF2B5EF4-FFF2-40B4-BE49-F238E27FC236}">
                <a16:creationId xmlns:a16="http://schemas.microsoft.com/office/drawing/2014/main" id="{160E7DB6-227C-006F-7555-42CF5A6F8BF4}"/>
              </a:ext>
            </a:extLst>
          </p:cNvPr>
          <p:cNvSpPr txBox="1"/>
          <p:nvPr/>
        </p:nvSpPr>
        <p:spPr>
          <a:xfrm flipH="1">
            <a:off x="6957511" y="6093371"/>
            <a:ext cx="2639717" cy="1107996"/>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prstClr val="black">
                    <a:lumMod val="75000"/>
                    <a:lumOff val="25000"/>
                  </a:prstClr>
                </a:solidFill>
                <a:effectLst/>
                <a:uLnTx/>
                <a:uFillTx/>
                <a:latin typeface="Open Sans"/>
                <a:cs typeface="Arial"/>
                <a:sym typeface="Arial"/>
              </a:rPr>
              <a:t>Event handling and subscription </a:t>
            </a:r>
            <a:r>
              <a:rPr lang="en-US" sz="2200" kern="0" dirty="0">
                <a:solidFill>
                  <a:prstClr val="black">
                    <a:lumMod val="75000"/>
                    <a:lumOff val="25000"/>
                  </a:prstClr>
                </a:solidFill>
                <a:latin typeface="Open Sans"/>
              </a:rPr>
              <a:t>m</a:t>
            </a:r>
            <a:r>
              <a:rPr kumimoji="0" lang="en-US" sz="2200" b="0" i="0" u="none" strike="noStrike" kern="0" cap="none" spc="0" normalizeH="0" baseline="0" noProof="0" dirty="0">
                <a:ln>
                  <a:noFill/>
                </a:ln>
                <a:solidFill>
                  <a:prstClr val="black">
                    <a:lumMod val="75000"/>
                    <a:lumOff val="25000"/>
                  </a:prstClr>
                </a:solidFill>
                <a:effectLst/>
                <a:uLnTx/>
                <a:uFillTx/>
                <a:latin typeface="Open Sans"/>
                <a:cs typeface="Arial"/>
                <a:sym typeface="Arial"/>
              </a:rPr>
              <a:t>anagement</a:t>
            </a:r>
          </a:p>
        </p:txBody>
      </p:sp>
      <p:sp>
        <p:nvSpPr>
          <p:cNvPr id="4" name="TextBox 74">
            <a:extLst>
              <a:ext uri="{FF2B5EF4-FFF2-40B4-BE49-F238E27FC236}">
                <a16:creationId xmlns:a16="http://schemas.microsoft.com/office/drawing/2014/main" id="{2ACB8CFE-DAD1-31C9-A391-8F7A8B80025F}"/>
              </a:ext>
            </a:extLst>
          </p:cNvPr>
          <p:cNvSpPr txBox="1"/>
          <p:nvPr/>
        </p:nvSpPr>
        <p:spPr>
          <a:xfrm>
            <a:off x="4615470" y="6054552"/>
            <a:ext cx="2083319" cy="769441"/>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prstClr val="black">
                    <a:lumMod val="75000"/>
                    <a:lumOff val="25000"/>
                  </a:prstClr>
                </a:solidFill>
                <a:effectLst/>
                <a:uLnTx/>
                <a:uFillTx/>
                <a:latin typeface="Open Sans"/>
                <a:cs typeface="Arial"/>
                <a:sym typeface="Arial"/>
              </a:rPr>
              <a:t>Data fetching and caching</a:t>
            </a:r>
          </a:p>
        </p:txBody>
      </p:sp>
      <p:sp>
        <p:nvSpPr>
          <p:cNvPr id="11" name="TextBox 73">
            <a:extLst>
              <a:ext uri="{FF2B5EF4-FFF2-40B4-BE49-F238E27FC236}">
                <a16:creationId xmlns:a16="http://schemas.microsoft.com/office/drawing/2014/main" id="{F2B3D2D6-A522-A232-1811-5CEC7E878134}"/>
              </a:ext>
            </a:extLst>
          </p:cNvPr>
          <p:cNvSpPr txBox="1"/>
          <p:nvPr/>
        </p:nvSpPr>
        <p:spPr>
          <a:xfrm>
            <a:off x="1870356" y="6055414"/>
            <a:ext cx="2231297" cy="1107996"/>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prstClr val="black">
                    <a:lumMod val="75000"/>
                    <a:lumOff val="25000"/>
                  </a:prstClr>
                </a:solidFill>
                <a:effectLst/>
                <a:uLnTx/>
                <a:uFillTx/>
                <a:latin typeface="Open Sans"/>
                <a:cs typeface="Arial"/>
                <a:sym typeface="Arial"/>
              </a:rPr>
              <a:t>Authentication and authorization</a:t>
            </a:r>
          </a:p>
        </p:txBody>
      </p:sp>
    </p:spTree>
    <p:extLst>
      <p:ext uri="{BB962C8B-B14F-4D97-AF65-F5344CB8AC3E}">
        <p14:creationId xmlns:p14="http://schemas.microsoft.com/office/powerpoint/2010/main" val="3991982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5919-783E-4C04-A6C5-B3C3B966D4BF}"/>
              </a:ext>
            </a:extLst>
          </p:cNvPr>
          <p:cNvSpPr>
            <a:spLocks noGrp="1"/>
          </p:cNvSpPr>
          <p:nvPr>
            <p:ph type="title"/>
          </p:nvPr>
        </p:nvSpPr>
        <p:spPr>
          <a:xfrm>
            <a:off x="1297626" y="436395"/>
            <a:ext cx="9979974" cy="665045"/>
          </a:xfrm>
        </p:spPr>
        <p:txBody>
          <a:bodyPr/>
          <a:lstStyle/>
          <a:p>
            <a:r>
              <a:rPr lang="en-US" dirty="0"/>
              <a:t>Creating a React HOC to Handle Asynchronous Data </a:t>
            </a:r>
          </a:p>
        </p:txBody>
      </p:sp>
      <p:sp>
        <p:nvSpPr>
          <p:cNvPr id="3" name="Text Placeholder 2">
            <a:extLst>
              <a:ext uri="{FF2B5EF4-FFF2-40B4-BE49-F238E27FC236}">
                <a16:creationId xmlns:a16="http://schemas.microsoft.com/office/drawing/2014/main" id="{FA79A49C-5A52-49FC-A894-4CB1F2A4495F}"/>
              </a:ext>
            </a:extLst>
          </p:cNvPr>
          <p:cNvSpPr>
            <a:spLocks noGrp="1"/>
          </p:cNvSpPr>
          <p:nvPr>
            <p:ph type="body" sz="quarter" idx="11"/>
          </p:nvPr>
        </p:nvSpPr>
        <p:spPr>
          <a:xfrm>
            <a:off x="1612900" y="1877239"/>
            <a:ext cx="13696999" cy="5389521"/>
          </a:xfrm>
        </p:spPr>
        <p:txBody>
          <a:bodyPr/>
          <a:lstStyle/>
          <a:p>
            <a:pPr algn="l" rtl="0" fontAlgn="base"/>
            <a:r>
              <a:rPr lang="en-US" b="1" i="0" u="none" strike="noStrike" dirty="0">
                <a:effectLst/>
                <a:latin typeface="+mn-lt"/>
              </a:rPr>
              <a:t>Problem Statement:</a:t>
            </a:r>
            <a:r>
              <a:rPr lang="en-US" b="0" i="0" dirty="0">
                <a:effectLst/>
                <a:latin typeface="+mn-lt"/>
              </a:rPr>
              <a:t>​</a:t>
            </a:r>
          </a:p>
          <a:p>
            <a:pPr algn="l" rtl="0" fontAlgn="base"/>
            <a:r>
              <a:rPr lang="en-US" sz="1800" b="0" i="0" dirty="0">
                <a:effectLst/>
                <a:latin typeface="Open Sans" panose="020B0606030504020204" pitchFamily="34" charset="0"/>
              </a:rPr>
              <a:t>​</a:t>
            </a:r>
            <a:endParaRPr lang="en-US" b="0" i="0" dirty="0">
              <a:effectLst/>
              <a:latin typeface="Segoe UI" panose="020B0502040204020203" pitchFamily="34" charset="0"/>
            </a:endParaRPr>
          </a:p>
          <a:p>
            <a:pPr algn="l" rtl="0" fontAlgn="base"/>
            <a:r>
              <a:rPr lang="en-US" b="0" i="0" u="none" strike="noStrike" dirty="0">
                <a:effectLst/>
                <a:latin typeface="Open Sans" panose="020B0606030504020204" pitchFamily="34" charset="0"/>
              </a:rPr>
              <a:t>You have been assigned the task </a:t>
            </a:r>
            <a:r>
              <a:rPr lang="en-IN" b="0" i="0" u="none" strike="noStrike" dirty="0">
                <a:effectLst/>
                <a:latin typeface="Open Sans" panose="020B0606030504020204" pitchFamily="34" charset="0"/>
              </a:rPr>
              <a:t>to create a React HOC to handle asynchronous data</a:t>
            </a:r>
            <a:r>
              <a:rPr lang="en-IN" dirty="0"/>
              <a:t>.</a:t>
            </a:r>
            <a:endParaRPr lang="en-IN" b="1" dirty="0"/>
          </a:p>
        </p:txBody>
      </p:sp>
      <p:sp>
        <p:nvSpPr>
          <p:cNvPr id="5" name="TextBox 4">
            <a:extLst>
              <a:ext uri="{FF2B5EF4-FFF2-40B4-BE49-F238E27FC236}">
                <a16:creationId xmlns:a16="http://schemas.microsoft.com/office/drawing/2014/main" id="{4636BBFB-B08B-9EEF-4851-79CBE519C11E}"/>
              </a:ext>
            </a:extLst>
          </p:cNvPr>
          <p:cNvSpPr txBox="1"/>
          <p:nvPr/>
        </p:nvSpPr>
        <p:spPr>
          <a:xfrm>
            <a:off x="11695545" y="1795806"/>
            <a:ext cx="2618509" cy="430887"/>
          </a:xfrm>
          <a:prstGeom prst="rect">
            <a:avLst/>
          </a:prstGeom>
          <a:noFill/>
        </p:spPr>
        <p:txBody>
          <a:bodyPr wrap="square" rtlCol="0">
            <a:spAutoFit/>
          </a:bodyPr>
          <a:lstStyle/>
          <a:p>
            <a:r>
              <a:rPr lang="en-IN" sz="2200" b="1">
                <a:solidFill>
                  <a:schemeClr val="tx1">
                    <a:lumMod val="75000"/>
                    <a:lumOff val="25000"/>
                  </a:schemeClr>
                </a:solidFill>
              </a:rPr>
              <a:t>Duration: 20 min</a:t>
            </a:r>
          </a:p>
        </p:txBody>
      </p:sp>
    </p:spTree>
    <p:extLst>
      <p:ext uri="{BB962C8B-B14F-4D97-AF65-F5344CB8AC3E}">
        <p14:creationId xmlns:p14="http://schemas.microsoft.com/office/powerpoint/2010/main" val="1902530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DEC1-6BA8-7DFD-7DEE-6344AC740857}"/>
              </a:ext>
            </a:extLst>
          </p:cNvPr>
          <p:cNvSpPr>
            <a:spLocks noGrp="1"/>
          </p:cNvSpPr>
          <p:nvPr>
            <p:ph type="title"/>
          </p:nvPr>
        </p:nvSpPr>
        <p:spPr/>
        <p:txBody>
          <a:bodyPr/>
          <a:lstStyle/>
          <a:p>
            <a:r>
              <a:rPr lang="en-IN"/>
              <a:t>Assisted Practice</a:t>
            </a:r>
            <a:r>
              <a:rPr lang="en-IN" dirty="0"/>
              <a:t>:</a:t>
            </a:r>
            <a:r>
              <a:rPr lang="en-IN"/>
              <a:t> Guidelines</a:t>
            </a:r>
          </a:p>
        </p:txBody>
      </p:sp>
      <p:sp>
        <p:nvSpPr>
          <p:cNvPr id="8" name="TextBox 7">
            <a:extLst>
              <a:ext uri="{FF2B5EF4-FFF2-40B4-BE49-F238E27FC236}">
                <a16:creationId xmlns:a16="http://schemas.microsoft.com/office/drawing/2014/main" id="{9F682F22-9E94-F0A0-9C61-37AB712735AC}"/>
              </a:ext>
            </a:extLst>
          </p:cNvPr>
          <p:cNvSpPr txBox="1"/>
          <p:nvPr/>
        </p:nvSpPr>
        <p:spPr>
          <a:xfrm>
            <a:off x="1519382" y="2223378"/>
            <a:ext cx="11718636" cy="2403863"/>
          </a:xfrm>
          <a:prstGeom prst="rect">
            <a:avLst/>
          </a:prstGeom>
          <a:noFill/>
        </p:spPr>
        <p:txBody>
          <a:bodyPr wrap="square" rtlCol="0">
            <a:spAutoFit/>
          </a:bodyPr>
          <a:lstStyle/>
          <a:p>
            <a:pPr algn="l" rtl="0" fontAlgn="base">
              <a:lnSpc>
                <a:spcPct val="115000"/>
              </a:lnSpc>
            </a:pPr>
            <a:r>
              <a:rPr lang="en-US" sz="2200" b="0" i="0" u="none" strike="noStrike">
                <a:solidFill>
                  <a:schemeClr val="tx1">
                    <a:lumMod val="75000"/>
                    <a:lumOff val="25000"/>
                  </a:schemeClr>
                </a:solidFill>
                <a:effectLst/>
                <a:latin typeface="Open Sans" panose="020B0606030504020204" pitchFamily="34" charset="0"/>
              </a:rPr>
              <a:t>Steps to be followed: </a:t>
            </a:r>
          </a:p>
          <a:p>
            <a:pPr algn="l" rtl="0" fontAlgn="base">
              <a:lnSpc>
                <a:spcPct val="115000"/>
              </a:lnSpc>
            </a:pPr>
            <a:endParaRPr lang="en-US" sz="2200" b="0" i="0" u="none" strike="noStrike">
              <a:solidFill>
                <a:schemeClr val="tx1">
                  <a:lumMod val="75000"/>
                  <a:lumOff val="25000"/>
                </a:schemeClr>
              </a:solidFill>
              <a:effectLst/>
              <a:latin typeface="Open Sans" panose="020B0606030504020204" pitchFamily="34" charset="0"/>
            </a:endParaRPr>
          </a:p>
          <a:p>
            <a:pPr marL="457200" indent="-457200" algn="l" rtl="0" fontAlgn="base">
              <a:lnSpc>
                <a:spcPct val="115000"/>
              </a:lnSpc>
              <a:buFont typeface="+mj-lt"/>
              <a:buAutoNum type="arabicPeriod"/>
            </a:pPr>
            <a:r>
              <a:rPr lang="en-US" sz="2200" b="0" i="0" u="none" strike="noStrike">
                <a:solidFill>
                  <a:schemeClr val="tx1">
                    <a:lumMod val="75000"/>
                    <a:lumOff val="25000"/>
                  </a:schemeClr>
                </a:solidFill>
                <a:effectLst/>
                <a:latin typeface="Open Sans" panose="020B0606030504020204" pitchFamily="34" charset="0"/>
              </a:rPr>
              <a:t>Create and set up the ReactJS project</a:t>
            </a:r>
            <a:endParaRPr lang="en-US" sz="2200" b="0" i="0" u="none" strike="noStrike" dirty="0">
              <a:solidFill>
                <a:schemeClr val="tx1">
                  <a:lumMod val="75000"/>
                  <a:lumOff val="25000"/>
                </a:schemeClr>
              </a:solidFill>
              <a:effectLst/>
              <a:latin typeface="Open Sans" panose="020B0606030504020204" pitchFamily="34" charset="0"/>
            </a:endParaRPr>
          </a:p>
          <a:p>
            <a:pPr marL="457200" indent="-457200" algn="l" rtl="0" fontAlgn="base">
              <a:lnSpc>
                <a:spcPct val="115000"/>
              </a:lnSpc>
              <a:buFont typeface="+mj-lt"/>
              <a:buAutoNum type="arabicPeriod"/>
            </a:pPr>
            <a:r>
              <a:rPr lang="en-US" sz="2200" b="0" i="0" u="none" strike="noStrike">
                <a:solidFill>
                  <a:schemeClr val="tx1">
                    <a:lumMod val="75000"/>
                    <a:lumOff val="25000"/>
                  </a:schemeClr>
                </a:solidFill>
                <a:effectLst/>
                <a:latin typeface="Open Sans" panose="020B0606030504020204" pitchFamily="34" charset="0"/>
              </a:rPr>
              <a:t>Create user-defined functions and components</a:t>
            </a:r>
          </a:p>
          <a:p>
            <a:pPr marL="457200" indent="-457200" algn="l" rtl="0" fontAlgn="base">
              <a:lnSpc>
                <a:spcPct val="115000"/>
              </a:lnSpc>
              <a:buFont typeface="+mj-lt"/>
              <a:buAutoNum type="arabicPeriod"/>
            </a:pPr>
            <a:r>
              <a:rPr lang="en-US" sz="2200" b="0" i="0" u="none" strike="noStrike">
                <a:solidFill>
                  <a:schemeClr val="tx1">
                    <a:lumMod val="75000"/>
                    <a:lumOff val="25000"/>
                  </a:schemeClr>
                </a:solidFill>
                <a:effectLst/>
                <a:latin typeface="Open Sans" panose="020B0606030504020204" pitchFamily="34" charset="0"/>
              </a:rPr>
              <a:t>Import components in the App.js file</a:t>
            </a:r>
          </a:p>
          <a:p>
            <a:pPr marL="457200" indent="-457200" algn="l" rtl="0" fontAlgn="base">
              <a:lnSpc>
                <a:spcPct val="115000"/>
              </a:lnSpc>
              <a:buFont typeface="+mj-lt"/>
              <a:buAutoNum type="arabicPeriod"/>
            </a:pPr>
            <a:r>
              <a:rPr lang="en-US" sz="2200" b="0" i="0" u="none" strike="noStrike">
                <a:solidFill>
                  <a:schemeClr val="tx1">
                    <a:lumMod val="75000"/>
                    <a:lumOff val="25000"/>
                  </a:schemeClr>
                </a:solidFill>
                <a:effectLst/>
                <a:latin typeface="Open Sans" panose="020B0606030504020204" pitchFamily="34" charset="0"/>
              </a:rPr>
              <a:t>Run the application </a:t>
            </a:r>
            <a:endParaRPr lang="en-US" sz="2200" b="0" i="0">
              <a:solidFill>
                <a:schemeClr val="tx1">
                  <a:lumMod val="75000"/>
                  <a:lumOff val="25000"/>
                </a:schemeClr>
              </a:solidFill>
              <a:effectLst/>
              <a:latin typeface="Open Sans" panose="020B0606030504020204" pitchFamily="34" charset="0"/>
            </a:endParaRPr>
          </a:p>
        </p:txBody>
      </p:sp>
    </p:spTree>
    <p:extLst>
      <p:ext uri="{BB962C8B-B14F-4D97-AF65-F5344CB8AC3E}">
        <p14:creationId xmlns:p14="http://schemas.microsoft.com/office/powerpoint/2010/main" val="1677292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9EB17C61-05F8-392F-4048-1233AC59FDAE}"/>
              </a:ext>
            </a:extLst>
          </p:cNvPr>
          <p:cNvSpPr>
            <a:spLocks noGrp="1"/>
          </p:cNvSpPr>
          <p:nvPr>
            <p:ph type="body" idx="10"/>
          </p:nvPr>
        </p:nvSpPr>
        <p:spPr/>
        <p:txBody>
          <a:bodyPr/>
          <a:lstStyle/>
          <a:p>
            <a:r>
              <a:rPr lang="en-US"/>
              <a:t>Leveraging HOCs for Authentication, Routing, and Data Fetching in React</a:t>
            </a:r>
          </a:p>
        </p:txBody>
      </p:sp>
    </p:spTree>
    <p:extLst>
      <p:ext uri="{BB962C8B-B14F-4D97-AF65-F5344CB8AC3E}">
        <p14:creationId xmlns:p14="http://schemas.microsoft.com/office/powerpoint/2010/main" val="1563244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70D8BBE8-41B4-5413-F87C-6297EBF2FFE9}"/>
              </a:ext>
            </a:extLst>
          </p:cNvPr>
          <p:cNvSpPr>
            <a:spLocks noGrp="1"/>
          </p:cNvSpPr>
          <p:nvPr>
            <p:ph type="title"/>
          </p:nvPr>
        </p:nvSpPr>
        <p:spPr>
          <a:xfrm>
            <a:off x="-10160" y="229878"/>
            <a:ext cx="16276320" cy="687244"/>
          </a:xfrm>
        </p:spPr>
        <p:txBody>
          <a:bodyPr/>
          <a:lstStyle/>
          <a:p>
            <a:r>
              <a:rPr lang="en-US"/>
              <a:t>Authentication with HOCs</a:t>
            </a:r>
          </a:p>
        </p:txBody>
      </p:sp>
      <p:sp>
        <p:nvSpPr>
          <p:cNvPr id="32" name="Text Placeholder 31">
            <a:extLst>
              <a:ext uri="{FF2B5EF4-FFF2-40B4-BE49-F238E27FC236}">
                <a16:creationId xmlns:a16="http://schemas.microsoft.com/office/drawing/2014/main" id="{C45CBD33-A358-7A9E-A167-1AFC67E2C0EC}"/>
              </a:ext>
            </a:extLst>
          </p:cNvPr>
          <p:cNvSpPr>
            <a:spLocks noGrp="1"/>
          </p:cNvSpPr>
          <p:nvPr>
            <p:ph type="body" sz="quarter" idx="10"/>
          </p:nvPr>
        </p:nvSpPr>
        <p:spPr>
          <a:xfrm>
            <a:off x="1264813" y="1503568"/>
            <a:ext cx="13726374" cy="903776"/>
          </a:xfrm>
        </p:spPr>
        <p:txBody>
          <a:bodyPr>
            <a:normAutofit/>
          </a:bodyPr>
          <a:lstStyle/>
          <a:p>
            <a:pPr algn="ctr"/>
            <a:r>
              <a:rPr lang="en-US" dirty="0"/>
              <a:t>HOCs play an important role in streamlining and simplifying authentication processes in React applications. They offer multiple ways to achie­ve this goal:</a:t>
            </a:r>
          </a:p>
        </p:txBody>
      </p:sp>
      <p:sp>
        <p:nvSpPr>
          <p:cNvPr id="37" name="Brandline_LVC">
            <a:extLst>
              <a:ext uri="{FF2B5EF4-FFF2-40B4-BE49-F238E27FC236}">
                <a16:creationId xmlns:a16="http://schemas.microsoft.com/office/drawing/2014/main" id="{A83B8076-7399-9444-B0C5-5E947278A853}"/>
              </a:ext>
            </a:extLst>
          </p:cNvPr>
          <p:cNvSpPr/>
          <p:nvPr/>
        </p:nvSpPr>
        <p:spPr>
          <a:xfrm>
            <a:off x="5245100" y="816324"/>
            <a:ext cx="57825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3B2CD448-6F98-54A6-AF6F-32C939319BF0}"/>
              </a:ext>
            </a:extLst>
          </p:cNvPr>
          <p:cNvGrpSpPr/>
          <p:nvPr/>
        </p:nvGrpSpPr>
        <p:grpSpPr>
          <a:xfrm>
            <a:off x="2616201" y="3314376"/>
            <a:ext cx="10818196" cy="4890359"/>
            <a:chOff x="2781291" y="2227336"/>
            <a:chExt cx="11040697" cy="4848249"/>
          </a:xfrm>
        </p:grpSpPr>
        <p:grpSp>
          <p:nvGrpSpPr>
            <p:cNvPr id="19" name="Group 18">
              <a:extLst>
                <a:ext uri="{FF2B5EF4-FFF2-40B4-BE49-F238E27FC236}">
                  <a16:creationId xmlns:a16="http://schemas.microsoft.com/office/drawing/2014/main" id="{87207344-0F37-4DA3-A914-DAE6126928D3}"/>
                </a:ext>
              </a:extLst>
            </p:cNvPr>
            <p:cNvGrpSpPr/>
            <p:nvPr/>
          </p:nvGrpSpPr>
          <p:grpSpPr>
            <a:xfrm>
              <a:off x="2781291" y="2252517"/>
              <a:ext cx="6912583" cy="3165057"/>
              <a:chOff x="2596543" y="3021857"/>
              <a:chExt cx="6912583" cy="3165057"/>
            </a:xfrm>
          </p:grpSpPr>
          <p:grpSp>
            <p:nvGrpSpPr>
              <p:cNvPr id="20" name="Graphic 5">
                <a:extLst>
                  <a:ext uri="{FF2B5EF4-FFF2-40B4-BE49-F238E27FC236}">
                    <a16:creationId xmlns:a16="http://schemas.microsoft.com/office/drawing/2014/main" id="{A4AA6290-9309-436D-8DFB-1F0B5BAE68D9}"/>
                  </a:ext>
                </a:extLst>
              </p:cNvPr>
              <p:cNvGrpSpPr/>
              <p:nvPr/>
            </p:nvGrpSpPr>
            <p:grpSpPr>
              <a:xfrm rot="10800000">
                <a:off x="6193964" y="3470825"/>
                <a:ext cx="3315162" cy="2716089"/>
                <a:chOff x="6458183" y="4000566"/>
                <a:chExt cx="4011339" cy="3286465"/>
              </a:xfrm>
              <a:solidFill>
                <a:srgbClr val="33444D"/>
              </a:solidFill>
            </p:grpSpPr>
            <p:sp>
              <p:nvSpPr>
                <p:cNvPr id="22" name="Freeform: Shape 21">
                  <a:extLst>
                    <a:ext uri="{FF2B5EF4-FFF2-40B4-BE49-F238E27FC236}">
                      <a16:creationId xmlns:a16="http://schemas.microsoft.com/office/drawing/2014/main" id="{D21699D9-6D38-4F9D-95A0-E89A006E5CC9}"/>
                    </a:ext>
                  </a:extLst>
                </p:cNvPr>
                <p:cNvSpPr/>
                <p:nvPr/>
              </p:nvSpPr>
              <p:spPr>
                <a:xfrm>
                  <a:off x="10175893" y="7034307"/>
                  <a:ext cx="293629" cy="252724"/>
                </a:xfrm>
                <a:custGeom>
                  <a:avLst/>
                  <a:gdLst>
                    <a:gd name="connsiteX0" fmla="*/ 263388 w 293629"/>
                    <a:gd name="connsiteY0" fmla="*/ 252725 h 252724"/>
                    <a:gd name="connsiteX1" fmla="*/ 261346 w 293629"/>
                    <a:gd name="connsiteY1" fmla="*/ 252725 h 252724"/>
                    <a:gd name="connsiteX2" fmla="*/ 28585 w 293629"/>
                    <a:gd name="connsiteY2" fmla="*/ 234349 h 252724"/>
                    <a:gd name="connsiteX3" fmla="*/ 0 w 293629"/>
                    <a:gd name="connsiteY3" fmla="*/ 201681 h 252724"/>
                    <a:gd name="connsiteX4" fmla="*/ 32668 w 293629"/>
                    <a:gd name="connsiteY4" fmla="*/ 173096 h 252724"/>
                    <a:gd name="connsiteX5" fmla="*/ 200093 w 293629"/>
                    <a:gd name="connsiteY5" fmla="*/ 187388 h 252724"/>
                    <a:gd name="connsiteX6" fmla="*/ 104130 w 293629"/>
                    <a:gd name="connsiteY6" fmla="*/ 48548 h 252724"/>
                    <a:gd name="connsiteX7" fmla="*/ 112297 w 293629"/>
                    <a:gd name="connsiteY7" fmla="*/ 5671 h 252724"/>
                    <a:gd name="connsiteX8" fmla="*/ 155174 w 293629"/>
                    <a:gd name="connsiteY8" fmla="*/ 13838 h 252724"/>
                    <a:gd name="connsiteX9" fmla="*/ 287889 w 293629"/>
                    <a:gd name="connsiteY9" fmla="*/ 205764 h 252724"/>
                    <a:gd name="connsiteX10" fmla="*/ 289931 w 293629"/>
                    <a:gd name="connsiteY10" fmla="*/ 238432 h 252724"/>
                    <a:gd name="connsiteX11" fmla="*/ 263388 w 293629"/>
                    <a:gd name="connsiteY11" fmla="*/ 252725 h 25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629" h="252724">
                      <a:moveTo>
                        <a:pt x="263388" y="252725"/>
                      </a:moveTo>
                      <a:cubicBezTo>
                        <a:pt x="263388" y="252725"/>
                        <a:pt x="261346" y="252725"/>
                        <a:pt x="261346" y="252725"/>
                      </a:cubicBezTo>
                      <a:lnTo>
                        <a:pt x="28585" y="234349"/>
                      </a:lnTo>
                      <a:cubicBezTo>
                        <a:pt x="12250" y="232307"/>
                        <a:pt x="0" y="218015"/>
                        <a:pt x="0" y="201681"/>
                      </a:cubicBezTo>
                      <a:cubicBezTo>
                        <a:pt x="2042" y="185347"/>
                        <a:pt x="16334" y="173096"/>
                        <a:pt x="32668" y="173096"/>
                      </a:cubicBezTo>
                      <a:lnTo>
                        <a:pt x="200093" y="187388"/>
                      </a:lnTo>
                      <a:lnTo>
                        <a:pt x="104130" y="48548"/>
                      </a:lnTo>
                      <a:cubicBezTo>
                        <a:pt x="93921" y="34256"/>
                        <a:pt x="98005" y="15880"/>
                        <a:pt x="112297" y="5671"/>
                      </a:cubicBezTo>
                      <a:cubicBezTo>
                        <a:pt x="126590" y="-4538"/>
                        <a:pt x="144965" y="-454"/>
                        <a:pt x="155174" y="13838"/>
                      </a:cubicBezTo>
                      <a:lnTo>
                        <a:pt x="287889" y="205764"/>
                      </a:lnTo>
                      <a:cubicBezTo>
                        <a:pt x="294015" y="215973"/>
                        <a:pt x="296056" y="228224"/>
                        <a:pt x="289931" y="238432"/>
                      </a:cubicBezTo>
                      <a:cubicBezTo>
                        <a:pt x="283806" y="248641"/>
                        <a:pt x="273597" y="252725"/>
                        <a:pt x="263388" y="252725"/>
                      </a:cubicBezTo>
                      <a:close/>
                    </a:path>
                  </a:pathLst>
                </a:custGeom>
                <a:solidFill>
                  <a:srgbClr val="2E75B6"/>
                </a:solidFill>
                <a:ln w="20383"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3" name="Freeform: Shape 22">
                  <a:extLst>
                    <a:ext uri="{FF2B5EF4-FFF2-40B4-BE49-F238E27FC236}">
                      <a16:creationId xmlns:a16="http://schemas.microsoft.com/office/drawing/2014/main" id="{7C903BED-5F9C-4600-B1EA-A0D44EFD63F4}"/>
                    </a:ext>
                  </a:extLst>
                </p:cNvPr>
                <p:cNvSpPr/>
                <p:nvPr/>
              </p:nvSpPr>
              <p:spPr>
                <a:xfrm>
                  <a:off x="6458183" y="4000566"/>
                  <a:ext cx="4008626" cy="3286465"/>
                </a:xfrm>
                <a:custGeom>
                  <a:avLst/>
                  <a:gdLst>
                    <a:gd name="connsiteX0" fmla="*/ 3981098 w 4008626"/>
                    <a:gd name="connsiteY0" fmla="*/ 3286466 h 3286465"/>
                    <a:gd name="connsiteX1" fmla="*/ 3966805 w 4008626"/>
                    <a:gd name="connsiteY1" fmla="*/ 3282382 h 3286465"/>
                    <a:gd name="connsiteX2" fmla="*/ 3303230 w 4008626"/>
                    <a:gd name="connsiteY2" fmla="*/ 2900572 h 3286465"/>
                    <a:gd name="connsiteX3" fmla="*/ 3288938 w 4008626"/>
                    <a:gd name="connsiteY3" fmla="*/ 2882196 h 3286465"/>
                    <a:gd name="connsiteX4" fmla="*/ 3290980 w 4008626"/>
                    <a:gd name="connsiteY4" fmla="*/ 2859736 h 3286465"/>
                    <a:gd name="connsiteX5" fmla="*/ 3478823 w 4008626"/>
                    <a:gd name="connsiteY5" fmla="*/ 1432540 h 3286465"/>
                    <a:gd name="connsiteX6" fmla="*/ 2602904 w 4008626"/>
                    <a:gd name="connsiteY6" fmla="*/ 291191 h 3286465"/>
                    <a:gd name="connsiteX7" fmla="*/ 1988332 w 4008626"/>
                    <a:gd name="connsiteY7" fmla="*/ 66596 h 3286465"/>
                    <a:gd name="connsiteX8" fmla="*/ 1988332 w 4008626"/>
                    <a:gd name="connsiteY8" fmla="*/ 315692 h 3286465"/>
                    <a:gd name="connsiteX9" fmla="*/ 1978123 w 4008626"/>
                    <a:gd name="connsiteY9" fmla="*/ 340193 h 3286465"/>
                    <a:gd name="connsiteX10" fmla="*/ 1953621 w 4008626"/>
                    <a:gd name="connsiteY10" fmla="*/ 346319 h 3286465"/>
                    <a:gd name="connsiteX11" fmla="*/ 277329 w 4008626"/>
                    <a:gd name="connsiteY11" fmla="*/ 1120149 h 3286465"/>
                    <a:gd name="connsiteX12" fmla="*/ 73152 w 4008626"/>
                    <a:gd name="connsiteY12" fmla="*/ 2106324 h 3286465"/>
                    <a:gd name="connsiteX13" fmla="*/ 46609 w 4008626"/>
                    <a:gd name="connsiteY13" fmla="*/ 2141034 h 3286465"/>
                    <a:gd name="connsiteX14" fmla="*/ 11899 w 4008626"/>
                    <a:gd name="connsiteY14" fmla="*/ 2114491 h 3286465"/>
                    <a:gd name="connsiteX15" fmla="*/ 224243 w 4008626"/>
                    <a:gd name="connsiteY15" fmla="*/ 1089523 h 3286465"/>
                    <a:gd name="connsiteX16" fmla="*/ 1927078 w 4008626"/>
                    <a:gd name="connsiteY16" fmla="*/ 278940 h 3286465"/>
                    <a:gd name="connsiteX17" fmla="*/ 1927078 w 4008626"/>
                    <a:gd name="connsiteY17" fmla="*/ 31886 h 3286465"/>
                    <a:gd name="connsiteX18" fmla="*/ 1931162 w 4008626"/>
                    <a:gd name="connsiteY18" fmla="*/ 15552 h 3286465"/>
                    <a:gd name="connsiteX19" fmla="*/ 1963830 w 4008626"/>
                    <a:gd name="connsiteY19" fmla="*/ 1260 h 3286465"/>
                    <a:gd name="connsiteX20" fmla="*/ 2633530 w 4008626"/>
                    <a:gd name="connsiteY20" fmla="*/ 238105 h 3286465"/>
                    <a:gd name="connsiteX21" fmla="*/ 3538034 w 4008626"/>
                    <a:gd name="connsiteY21" fmla="*/ 1418248 h 3286465"/>
                    <a:gd name="connsiteX22" fmla="*/ 3358358 w 4008626"/>
                    <a:gd name="connsiteY22" fmla="*/ 2865862 h 3286465"/>
                    <a:gd name="connsiteX23" fmla="*/ 3993348 w 4008626"/>
                    <a:gd name="connsiteY23" fmla="*/ 3233380 h 3286465"/>
                    <a:gd name="connsiteX24" fmla="*/ 4003557 w 4008626"/>
                    <a:gd name="connsiteY24" fmla="*/ 3274215 h 3286465"/>
                    <a:gd name="connsiteX25" fmla="*/ 3981098 w 4008626"/>
                    <a:gd name="connsiteY25" fmla="*/ 3286466 h 328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8626" h="3286465">
                      <a:moveTo>
                        <a:pt x="3981098" y="3286466"/>
                      </a:moveTo>
                      <a:cubicBezTo>
                        <a:pt x="3974972" y="3286466"/>
                        <a:pt x="3970889" y="3284424"/>
                        <a:pt x="3966805" y="3282382"/>
                      </a:cubicBezTo>
                      <a:lnTo>
                        <a:pt x="3303230" y="2900572"/>
                      </a:lnTo>
                      <a:cubicBezTo>
                        <a:pt x="3297105" y="2896488"/>
                        <a:pt x="3290980" y="2890363"/>
                        <a:pt x="3288938" y="2882196"/>
                      </a:cubicBezTo>
                      <a:cubicBezTo>
                        <a:pt x="3286896" y="2874029"/>
                        <a:pt x="3288938" y="2865862"/>
                        <a:pt x="3290980" y="2859736"/>
                      </a:cubicBezTo>
                      <a:cubicBezTo>
                        <a:pt x="3542117" y="2424840"/>
                        <a:pt x="3609496" y="1918481"/>
                        <a:pt x="3478823" y="1432540"/>
                      </a:cubicBezTo>
                      <a:cubicBezTo>
                        <a:pt x="3348149" y="946599"/>
                        <a:pt x="3037801" y="542329"/>
                        <a:pt x="2602904" y="291191"/>
                      </a:cubicBezTo>
                      <a:cubicBezTo>
                        <a:pt x="2410978" y="180936"/>
                        <a:pt x="2204759" y="105390"/>
                        <a:pt x="1988332" y="66596"/>
                      </a:cubicBezTo>
                      <a:lnTo>
                        <a:pt x="1988332" y="315692"/>
                      </a:lnTo>
                      <a:cubicBezTo>
                        <a:pt x="1988332" y="323859"/>
                        <a:pt x="1984248" y="334068"/>
                        <a:pt x="1978123" y="340193"/>
                      </a:cubicBezTo>
                      <a:cubicBezTo>
                        <a:pt x="1971997" y="346319"/>
                        <a:pt x="1961788" y="348361"/>
                        <a:pt x="1953621" y="346319"/>
                      </a:cubicBezTo>
                      <a:cubicBezTo>
                        <a:pt x="1290047" y="223813"/>
                        <a:pt x="616263" y="534162"/>
                        <a:pt x="277329" y="1120149"/>
                      </a:cubicBezTo>
                      <a:cubicBezTo>
                        <a:pt x="103779" y="1420289"/>
                        <a:pt x="32317" y="1763306"/>
                        <a:pt x="73152" y="2106324"/>
                      </a:cubicBezTo>
                      <a:cubicBezTo>
                        <a:pt x="75194" y="2122658"/>
                        <a:pt x="62943" y="2138992"/>
                        <a:pt x="46609" y="2141034"/>
                      </a:cubicBezTo>
                      <a:cubicBezTo>
                        <a:pt x="30275" y="2143075"/>
                        <a:pt x="13941" y="2130825"/>
                        <a:pt x="11899" y="2114491"/>
                      </a:cubicBezTo>
                      <a:cubicBezTo>
                        <a:pt x="-30978" y="1757181"/>
                        <a:pt x="42526" y="1401913"/>
                        <a:pt x="224243" y="1089523"/>
                      </a:cubicBezTo>
                      <a:cubicBezTo>
                        <a:pt x="569302" y="493326"/>
                        <a:pt x="1249211" y="170727"/>
                        <a:pt x="1927078" y="278940"/>
                      </a:cubicBezTo>
                      <a:lnTo>
                        <a:pt x="1927078" y="31886"/>
                      </a:lnTo>
                      <a:cubicBezTo>
                        <a:pt x="1927078" y="25761"/>
                        <a:pt x="1927078" y="19636"/>
                        <a:pt x="1931162" y="15552"/>
                      </a:cubicBezTo>
                      <a:cubicBezTo>
                        <a:pt x="1937287" y="3302"/>
                        <a:pt x="1951580" y="-2824"/>
                        <a:pt x="1963830" y="1260"/>
                      </a:cubicBezTo>
                      <a:cubicBezTo>
                        <a:pt x="2198633" y="38012"/>
                        <a:pt x="2425270" y="117641"/>
                        <a:pt x="2633530" y="238105"/>
                      </a:cubicBezTo>
                      <a:cubicBezTo>
                        <a:pt x="3082719" y="497410"/>
                        <a:pt x="3405319" y="915972"/>
                        <a:pt x="3538034" y="1418248"/>
                      </a:cubicBezTo>
                      <a:cubicBezTo>
                        <a:pt x="3668707" y="1910314"/>
                        <a:pt x="3605412" y="2422798"/>
                        <a:pt x="3358358" y="2865862"/>
                      </a:cubicBezTo>
                      <a:lnTo>
                        <a:pt x="3993348" y="3233380"/>
                      </a:lnTo>
                      <a:cubicBezTo>
                        <a:pt x="4007641" y="3241547"/>
                        <a:pt x="4013766" y="3259923"/>
                        <a:pt x="4003557" y="3274215"/>
                      </a:cubicBezTo>
                      <a:cubicBezTo>
                        <a:pt x="4001515" y="3282382"/>
                        <a:pt x="3991306" y="3286466"/>
                        <a:pt x="3981098" y="3286466"/>
                      </a:cubicBezTo>
                      <a:close/>
                    </a:path>
                  </a:pathLst>
                </a:custGeom>
                <a:solidFill>
                  <a:srgbClr val="2E75B6"/>
                </a:solidFill>
                <a:ln w="20383"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21" name="Rectangle: Rounded Corners 20">
                <a:extLst>
                  <a:ext uri="{FF2B5EF4-FFF2-40B4-BE49-F238E27FC236}">
                    <a16:creationId xmlns:a16="http://schemas.microsoft.com/office/drawing/2014/main" id="{C821B9CB-636C-422B-9F0F-59F3E89EF636}"/>
                  </a:ext>
                </a:extLst>
              </p:cNvPr>
              <p:cNvSpPr/>
              <p:nvPr/>
            </p:nvSpPr>
            <p:spPr>
              <a:xfrm>
                <a:off x="2596543" y="3021857"/>
                <a:ext cx="3475475" cy="895994"/>
              </a:xfrm>
              <a:prstGeom prst="roundRect">
                <a:avLst>
                  <a:gd name="adj" fmla="val 11587"/>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defTabSz="914400">
                  <a:defRPr/>
                </a:pPr>
                <a:r>
                  <a:rPr kumimoji="0" lang="en-US" sz="2200" b="0" i="0" u="none" strike="noStrike" kern="0" cap="none" spc="0" normalizeH="0" baseline="0" noProof="0" dirty="0">
                    <a:ln>
                      <a:noFill/>
                    </a:ln>
                    <a:solidFill>
                      <a:prstClr val="black">
                        <a:lumMod val="75000"/>
                        <a:lumOff val="25000"/>
                      </a:prstClr>
                    </a:solidFill>
                    <a:effectLst/>
                    <a:uLnTx/>
                    <a:uFillTx/>
                    <a:latin typeface="Open Sans" panose="020B0606030504020204" pitchFamily="34" charset="0"/>
                    <a:cs typeface="Arial"/>
                    <a:sym typeface="Arial"/>
                  </a:rPr>
                  <a:t>Consistent authentication behavior</a:t>
                </a:r>
                <a:endParaRPr kumimoji="0" lang="en-US" sz="2200" b="0" i="0" u="none" strike="noStrike" kern="0" cap="none" spc="0" normalizeH="0" baseline="0" noProof="0" dirty="0">
                  <a:ln>
                    <a:noFill/>
                  </a:ln>
                  <a:solidFill>
                    <a:prstClr val="white"/>
                  </a:solidFill>
                  <a:effectLst/>
                  <a:uLnTx/>
                  <a:uFillTx/>
                  <a:latin typeface="Open Sans"/>
                  <a:ea typeface="+mn-ea"/>
                  <a:cs typeface="+mn-cs"/>
                  <a:sym typeface="Arial"/>
                </a:endParaRPr>
              </a:p>
            </p:txBody>
          </p:sp>
        </p:grpSp>
        <p:grpSp>
          <p:nvGrpSpPr>
            <p:cNvPr id="4" name="Group 3">
              <a:extLst>
                <a:ext uri="{FF2B5EF4-FFF2-40B4-BE49-F238E27FC236}">
                  <a16:creationId xmlns:a16="http://schemas.microsoft.com/office/drawing/2014/main" id="{30626E7A-7309-46F6-8CBF-6E710FEF991B}"/>
                </a:ext>
              </a:extLst>
            </p:cNvPr>
            <p:cNvGrpSpPr/>
            <p:nvPr/>
          </p:nvGrpSpPr>
          <p:grpSpPr>
            <a:xfrm>
              <a:off x="6945552" y="2227336"/>
              <a:ext cx="6876436" cy="2867146"/>
              <a:chOff x="6760804" y="2996676"/>
              <a:chExt cx="6876436" cy="2867146"/>
            </a:xfrm>
          </p:grpSpPr>
          <p:grpSp>
            <p:nvGrpSpPr>
              <p:cNvPr id="12" name="Graphic 5">
                <a:extLst>
                  <a:ext uri="{FF2B5EF4-FFF2-40B4-BE49-F238E27FC236}">
                    <a16:creationId xmlns:a16="http://schemas.microsoft.com/office/drawing/2014/main" id="{86AEEF57-B9CB-4CDD-BF53-7F1C7D889054}"/>
                  </a:ext>
                </a:extLst>
              </p:cNvPr>
              <p:cNvGrpSpPr/>
              <p:nvPr/>
            </p:nvGrpSpPr>
            <p:grpSpPr>
              <a:xfrm rot="10800000">
                <a:off x="6760804" y="2996676"/>
                <a:ext cx="3314140" cy="2867146"/>
                <a:chOff x="5773556" y="4391516"/>
                <a:chExt cx="4010111" cy="3469253"/>
              </a:xfrm>
              <a:solidFill>
                <a:srgbClr val="08C4C2"/>
              </a:solidFill>
            </p:grpSpPr>
            <p:sp>
              <p:nvSpPr>
                <p:cNvPr id="16" name="Freeform: Shape 15">
                  <a:extLst>
                    <a:ext uri="{FF2B5EF4-FFF2-40B4-BE49-F238E27FC236}">
                      <a16:creationId xmlns:a16="http://schemas.microsoft.com/office/drawing/2014/main" id="{64DA708E-F00F-4322-9C41-598901A9B3F8}"/>
                    </a:ext>
                  </a:extLst>
                </p:cNvPr>
                <p:cNvSpPr/>
                <p:nvPr/>
              </p:nvSpPr>
              <p:spPr>
                <a:xfrm>
                  <a:off x="5773556" y="7032266"/>
                  <a:ext cx="294519" cy="254766"/>
                </a:xfrm>
                <a:custGeom>
                  <a:avLst/>
                  <a:gdLst>
                    <a:gd name="connsiteX0" fmla="*/ 30909 w 294519"/>
                    <a:gd name="connsiteY0" fmla="*/ 254767 h 254766"/>
                    <a:gd name="connsiteX1" fmla="*/ 4366 w 294519"/>
                    <a:gd name="connsiteY1" fmla="*/ 238433 h 254766"/>
                    <a:gd name="connsiteX2" fmla="*/ 6408 w 294519"/>
                    <a:gd name="connsiteY2" fmla="*/ 205764 h 254766"/>
                    <a:gd name="connsiteX3" fmla="*/ 139123 w 294519"/>
                    <a:gd name="connsiteY3" fmla="*/ 13838 h 254766"/>
                    <a:gd name="connsiteX4" fmla="*/ 182000 w 294519"/>
                    <a:gd name="connsiteY4" fmla="*/ 5671 h 254766"/>
                    <a:gd name="connsiteX5" fmla="*/ 190167 w 294519"/>
                    <a:gd name="connsiteY5" fmla="*/ 48548 h 254766"/>
                    <a:gd name="connsiteX6" fmla="*/ 94204 w 294519"/>
                    <a:gd name="connsiteY6" fmla="*/ 187389 h 254766"/>
                    <a:gd name="connsiteX7" fmla="*/ 261629 w 294519"/>
                    <a:gd name="connsiteY7" fmla="*/ 173096 h 254766"/>
                    <a:gd name="connsiteX8" fmla="*/ 294297 w 294519"/>
                    <a:gd name="connsiteY8" fmla="*/ 201681 h 254766"/>
                    <a:gd name="connsiteX9" fmla="*/ 265713 w 294519"/>
                    <a:gd name="connsiteY9" fmla="*/ 234349 h 254766"/>
                    <a:gd name="connsiteX10" fmla="*/ 32951 w 294519"/>
                    <a:gd name="connsiteY10" fmla="*/ 252725 h 254766"/>
                    <a:gd name="connsiteX11" fmla="*/ 30909 w 294519"/>
                    <a:gd name="connsiteY11" fmla="*/ 254767 h 25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519" h="254766">
                      <a:moveTo>
                        <a:pt x="30909" y="254767"/>
                      </a:moveTo>
                      <a:cubicBezTo>
                        <a:pt x="20700" y="254767"/>
                        <a:pt x="10492" y="248642"/>
                        <a:pt x="4366" y="238433"/>
                      </a:cubicBezTo>
                      <a:cubicBezTo>
                        <a:pt x="-1759" y="228224"/>
                        <a:pt x="-1759" y="215973"/>
                        <a:pt x="6408" y="205764"/>
                      </a:cubicBezTo>
                      <a:lnTo>
                        <a:pt x="139123" y="13838"/>
                      </a:lnTo>
                      <a:cubicBezTo>
                        <a:pt x="149332" y="-454"/>
                        <a:pt x="167708" y="-4538"/>
                        <a:pt x="182000" y="5671"/>
                      </a:cubicBezTo>
                      <a:cubicBezTo>
                        <a:pt x="196292" y="15880"/>
                        <a:pt x="200376" y="34256"/>
                        <a:pt x="190167" y="48548"/>
                      </a:cubicBezTo>
                      <a:lnTo>
                        <a:pt x="94204" y="187389"/>
                      </a:lnTo>
                      <a:lnTo>
                        <a:pt x="261629" y="173096"/>
                      </a:lnTo>
                      <a:cubicBezTo>
                        <a:pt x="277963" y="171054"/>
                        <a:pt x="292256" y="183305"/>
                        <a:pt x="294297" y="201681"/>
                      </a:cubicBezTo>
                      <a:cubicBezTo>
                        <a:pt x="296339" y="218015"/>
                        <a:pt x="284089" y="232307"/>
                        <a:pt x="265713" y="234349"/>
                      </a:cubicBezTo>
                      <a:lnTo>
                        <a:pt x="32951" y="252725"/>
                      </a:lnTo>
                      <a:cubicBezTo>
                        <a:pt x="32951" y="254767"/>
                        <a:pt x="30909" y="254767"/>
                        <a:pt x="30909" y="254767"/>
                      </a:cubicBezTo>
                      <a:close/>
                    </a:path>
                  </a:pathLst>
                </a:custGeom>
                <a:solidFill>
                  <a:srgbClr val="08C4C2"/>
                </a:solidFill>
                <a:ln w="20383"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7" name="Freeform: Shape 16">
                  <a:extLst>
                    <a:ext uri="{FF2B5EF4-FFF2-40B4-BE49-F238E27FC236}">
                      <a16:creationId xmlns:a16="http://schemas.microsoft.com/office/drawing/2014/main" id="{1BE15A90-7A4D-4C20-BF7B-4A3DE784046E}"/>
                    </a:ext>
                  </a:extLst>
                </p:cNvPr>
                <p:cNvSpPr/>
                <p:nvPr/>
              </p:nvSpPr>
              <p:spPr>
                <a:xfrm>
                  <a:off x="5775802" y="4391516"/>
                  <a:ext cx="4007865" cy="3469253"/>
                </a:xfrm>
                <a:custGeom>
                  <a:avLst/>
                  <a:gdLst>
                    <a:gd name="connsiteX0" fmla="*/ 2350155 w 4007865"/>
                    <a:gd name="connsiteY0" fmla="*/ 3469254 h 3469253"/>
                    <a:gd name="connsiteX1" fmla="*/ 679988 w 4007865"/>
                    <a:gd name="connsiteY1" fmla="*/ 2523915 h 3469253"/>
                    <a:gd name="connsiteX2" fmla="*/ 44998 w 4007865"/>
                    <a:gd name="connsiteY2" fmla="*/ 2891433 h 3469253"/>
                    <a:gd name="connsiteX3" fmla="*/ 4162 w 4007865"/>
                    <a:gd name="connsiteY3" fmla="*/ 2881224 h 3469253"/>
                    <a:gd name="connsiteX4" fmla="*/ 14371 w 4007865"/>
                    <a:gd name="connsiteY4" fmla="*/ 2840389 h 3469253"/>
                    <a:gd name="connsiteX5" fmla="*/ 675904 w 4007865"/>
                    <a:gd name="connsiteY5" fmla="*/ 2458578 h 3469253"/>
                    <a:gd name="connsiteX6" fmla="*/ 716740 w 4007865"/>
                    <a:gd name="connsiteY6" fmla="*/ 2468787 h 3469253"/>
                    <a:gd name="connsiteX7" fmla="*/ 3287327 w 4007865"/>
                    <a:gd name="connsiteY7" fmla="*/ 3156863 h 3469253"/>
                    <a:gd name="connsiteX8" fmla="*/ 3789602 w 4007865"/>
                    <a:gd name="connsiteY8" fmla="*/ 2736259 h 3469253"/>
                    <a:gd name="connsiteX9" fmla="*/ 3573174 w 4007865"/>
                    <a:gd name="connsiteY9" fmla="*/ 2611711 h 3469253"/>
                    <a:gd name="connsiteX10" fmla="*/ 3558882 w 4007865"/>
                    <a:gd name="connsiteY10" fmla="*/ 2591293 h 3469253"/>
                    <a:gd name="connsiteX11" fmla="*/ 3565007 w 4007865"/>
                    <a:gd name="connsiteY11" fmla="*/ 2566792 h 3469253"/>
                    <a:gd name="connsiteX12" fmla="*/ 3732432 w 4007865"/>
                    <a:gd name="connsiteY12" fmla="*/ 729200 h 3469253"/>
                    <a:gd name="connsiteX13" fmla="*/ 2979020 w 4007865"/>
                    <a:gd name="connsiteY13" fmla="*/ 59499 h 3469253"/>
                    <a:gd name="connsiteX14" fmla="*/ 2962685 w 4007865"/>
                    <a:gd name="connsiteY14" fmla="*/ 18664 h 3469253"/>
                    <a:gd name="connsiteX15" fmla="*/ 3003521 w 4007865"/>
                    <a:gd name="connsiteY15" fmla="*/ 2330 h 3469253"/>
                    <a:gd name="connsiteX16" fmla="*/ 3785518 w 4007865"/>
                    <a:gd name="connsiteY16" fmla="*/ 696531 h 3469253"/>
                    <a:gd name="connsiteX17" fmla="*/ 3634427 w 4007865"/>
                    <a:gd name="connsiteY17" fmla="*/ 2577001 h 3469253"/>
                    <a:gd name="connsiteX18" fmla="*/ 3848813 w 4007865"/>
                    <a:gd name="connsiteY18" fmla="*/ 2701548 h 3469253"/>
                    <a:gd name="connsiteX19" fmla="*/ 3861064 w 4007865"/>
                    <a:gd name="connsiteY19" fmla="*/ 2713799 h 3469253"/>
                    <a:gd name="connsiteX20" fmla="*/ 3856980 w 4007865"/>
                    <a:gd name="connsiteY20" fmla="*/ 2748509 h 3469253"/>
                    <a:gd name="connsiteX21" fmla="*/ 3315911 w 4007865"/>
                    <a:gd name="connsiteY21" fmla="*/ 3209949 h 3469253"/>
                    <a:gd name="connsiteX22" fmla="*/ 2350155 w 4007865"/>
                    <a:gd name="connsiteY22" fmla="*/ 3469254 h 3469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07865" h="3469253">
                      <a:moveTo>
                        <a:pt x="2350155" y="3469254"/>
                      </a:moveTo>
                      <a:cubicBezTo>
                        <a:pt x="1688622" y="3469254"/>
                        <a:pt x="1043423" y="3130320"/>
                        <a:pt x="679988" y="2523915"/>
                      </a:cubicBezTo>
                      <a:lnTo>
                        <a:pt x="44998" y="2891433"/>
                      </a:lnTo>
                      <a:cubicBezTo>
                        <a:pt x="30705" y="2899600"/>
                        <a:pt x="12330" y="2895516"/>
                        <a:pt x="4162" y="2881224"/>
                      </a:cubicBezTo>
                      <a:cubicBezTo>
                        <a:pt x="-4005" y="2866932"/>
                        <a:pt x="79" y="2848556"/>
                        <a:pt x="14371" y="2840389"/>
                      </a:cubicBezTo>
                      <a:lnTo>
                        <a:pt x="675904" y="2458578"/>
                      </a:lnTo>
                      <a:cubicBezTo>
                        <a:pt x="690197" y="2450411"/>
                        <a:pt x="708573" y="2454495"/>
                        <a:pt x="716740" y="2468787"/>
                      </a:cubicBezTo>
                      <a:cubicBezTo>
                        <a:pt x="1235349" y="3367165"/>
                        <a:pt x="2388949" y="3675472"/>
                        <a:pt x="3287327" y="3156863"/>
                      </a:cubicBezTo>
                      <a:cubicBezTo>
                        <a:pt x="3479253" y="3046607"/>
                        <a:pt x="3648720" y="2905725"/>
                        <a:pt x="3789602" y="2736259"/>
                      </a:cubicBezTo>
                      <a:lnTo>
                        <a:pt x="3573174" y="2611711"/>
                      </a:lnTo>
                      <a:cubicBezTo>
                        <a:pt x="3565007" y="2607627"/>
                        <a:pt x="3558882" y="2599460"/>
                        <a:pt x="3558882" y="2591293"/>
                      </a:cubicBezTo>
                      <a:cubicBezTo>
                        <a:pt x="3556840" y="2583126"/>
                        <a:pt x="3558882" y="2572917"/>
                        <a:pt x="3565007" y="2566792"/>
                      </a:cubicBezTo>
                      <a:cubicBezTo>
                        <a:pt x="4003987" y="2052266"/>
                        <a:pt x="4071366" y="1313145"/>
                        <a:pt x="3732432" y="729200"/>
                      </a:cubicBezTo>
                      <a:cubicBezTo>
                        <a:pt x="3558882" y="429060"/>
                        <a:pt x="3297536" y="196298"/>
                        <a:pt x="2979020" y="59499"/>
                      </a:cubicBezTo>
                      <a:cubicBezTo>
                        <a:pt x="2962685" y="53374"/>
                        <a:pt x="2956560" y="34998"/>
                        <a:pt x="2962685" y="18664"/>
                      </a:cubicBezTo>
                      <a:cubicBezTo>
                        <a:pt x="2968811" y="2330"/>
                        <a:pt x="2987187" y="-3795"/>
                        <a:pt x="3003521" y="2330"/>
                      </a:cubicBezTo>
                      <a:cubicBezTo>
                        <a:pt x="3334288" y="145254"/>
                        <a:pt x="3603801" y="384141"/>
                        <a:pt x="3785518" y="696531"/>
                      </a:cubicBezTo>
                      <a:cubicBezTo>
                        <a:pt x="4130577" y="1292728"/>
                        <a:pt x="4069324" y="2044099"/>
                        <a:pt x="3634427" y="2577001"/>
                      </a:cubicBezTo>
                      <a:lnTo>
                        <a:pt x="3848813" y="2701548"/>
                      </a:lnTo>
                      <a:cubicBezTo>
                        <a:pt x="3854939" y="2703590"/>
                        <a:pt x="3859022" y="2707674"/>
                        <a:pt x="3861064" y="2713799"/>
                      </a:cubicBezTo>
                      <a:cubicBezTo>
                        <a:pt x="3867189" y="2726050"/>
                        <a:pt x="3865147" y="2740342"/>
                        <a:pt x="3856980" y="2748509"/>
                      </a:cubicBezTo>
                      <a:cubicBezTo>
                        <a:pt x="3707931" y="2934310"/>
                        <a:pt x="3526214" y="3089484"/>
                        <a:pt x="3315911" y="3209949"/>
                      </a:cubicBezTo>
                      <a:cubicBezTo>
                        <a:pt x="3011688" y="3385541"/>
                        <a:pt x="2678880" y="3469254"/>
                        <a:pt x="2350155" y="3469254"/>
                      </a:cubicBezTo>
                      <a:close/>
                    </a:path>
                  </a:pathLst>
                </a:custGeom>
                <a:solidFill>
                  <a:srgbClr val="08C4C2"/>
                </a:solidFill>
                <a:ln w="20383"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15" name="Rectangle: Rounded Corners 14">
                <a:extLst>
                  <a:ext uri="{FF2B5EF4-FFF2-40B4-BE49-F238E27FC236}">
                    <a16:creationId xmlns:a16="http://schemas.microsoft.com/office/drawing/2014/main" id="{DD2AD8C9-0685-410C-BF64-BB470784F183}"/>
                  </a:ext>
                </a:extLst>
              </p:cNvPr>
              <p:cNvSpPr/>
              <p:nvPr/>
            </p:nvSpPr>
            <p:spPr>
              <a:xfrm>
                <a:off x="10165711" y="3021857"/>
                <a:ext cx="3471529" cy="917799"/>
              </a:xfrm>
              <a:prstGeom prst="roundRect">
                <a:avLst>
                  <a:gd name="adj" fmla="val 11587"/>
                </a:avLst>
              </a:prstGeom>
              <a:noFill/>
              <a:ln w="28575">
                <a:solidFill>
                  <a:srgbClr val="08C4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defTabSz="914400">
                  <a:defRPr/>
                </a:pPr>
                <a:r>
                  <a:rPr kumimoji="0" lang="en-US" sz="2200" b="0" i="0" u="none" strike="noStrike" kern="0" cap="none" spc="0" normalizeH="0" baseline="0" noProof="0" dirty="0">
                    <a:ln>
                      <a:noFill/>
                    </a:ln>
                    <a:solidFill>
                      <a:prstClr val="black">
                        <a:lumMod val="75000"/>
                        <a:lumOff val="25000"/>
                      </a:prstClr>
                    </a:solidFill>
                    <a:effectLst/>
                    <a:uLnTx/>
                    <a:uFillTx/>
                    <a:latin typeface="Open Sans" panose="020B0606030504020204" pitchFamily="34" charset="0"/>
                    <a:cs typeface="Arial"/>
                    <a:sym typeface="Arial"/>
                  </a:rPr>
                  <a:t>Modular approach</a:t>
                </a:r>
                <a:endParaRPr kumimoji="0" lang="en-US" sz="2200" b="0" i="0" u="none" strike="noStrike" kern="0" cap="none" spc="0" normalizeH="0" baseline="0" noProof="0" dirty="0">
                  <a:ln>
                    <a:noFill/>
                  </a:ln>
                  <a:solidFill>
                    <a:prstClr val="white"/>
                  </a:solidFill>
                  <a:effectLst/>
                  <a:uLnTx/>
                  <a:uFillTx/>
                  <a:latin typeface="Open Sans"/>
                  <a:ea typeface="+mn-ea"/>
                  <a:cs typeface="+mn-cs"/>
                  <a:sym typeface="Arial"/>
                </a:endParaRPr>
              </a:p>
            </p:txBody>
          </p:sp>
        </p:grpSp>
        <p:grpSp>
          <p:nvGrpSpPr>
            <p:cNvPr id="5" name="Group 4">
              <a:extLst>
                <a:ext uri="{FF2B5EF4-FFF2-40B4-BE49-F238E27FC236}">
                  <a16:creationId xmlns:a16="http://schemas.microsoft.com/office/drawing/2014/main" id="{ABCE065A-CE34-4521-8FA5-E6A5F70CEE4D}"/>
                </a:ext>
              </a:extLst>
            </p:cNvPr>
            <p:cNvGrpSpPr/>
            <p:nvPr/>
          </p:nvGrpSpPr>
          <p:grpSpPr>
            <a:xfrm>
              <a:off x="6568448" y="2458507"/>
              <a:ext cx="3471530" cy="4617078"/>
              <a:chOff x="6383700" y="3227847"/>
              <a:chExt cx="3471530" cy="4617078"/>
            </a:xfrm>
          </p:grpSpPr>
          <p:grpSp>
            <p:nvGrpSpPr>
              <p:cNvPr id="6" name="Graphic 5">
                <a:extLst>
                  <a:ext uri="{FF2B5EF4-FFF2-40B4-BE49-F238E27FC236}">
                    <a16:creationId xmlns:a16="http://schemas.microsoft.com/office/drawing/2014/main" id="{9B079964-A6A8-4571-836F-95EF7D6BA82E}"/>
                  </a:ext>
                </a:extLst>
              </p:cNvPr>
              <p:cNvGrpSpPr/>
              <p:nvPr/>
            </p:nvGrpSpPr>
            <p:grpSpPr>
              <a:xfrm rot="10800000">
                <a:off x="7303769" y="3227847"/>
                <a:ext cx="2435146" cy="3612746"/>
                <a:chOff x="6180151" y="3209620"/>
                <a:chExt cx="2946527" cy="4371427"/>
              </a:xfrm>
              <a:solidFill>
                <a:srgbClr val="FF2E63"/>
              </a:solidFill>
            </p:grpSpPr>
            <p:sp>
              <p:nvSpPr>
                <p:cNvPr id="10" name="Freeform: Shape 9">
                  <a:extLst>
                    <a:ext uri="{FF2B5EF4-FFF2-40B4-BE49-F238E27FC236}">
                      <a16:creationId xmlns:a16="http://schemas.microsoft.com/office/drawing/2014/main" id="{21D67259-3EB6-4B34-B346-267ABE634247}"/>
                    </a:ext>
                  </a:extLst>
                </p:cNvPr>
                <p:cNvSpPr/>
                <p:nvPr/>
              </p:nvSpPr>
              <p:spPr>
                <a:xfrm>
                  <a:off x="7992039" y="3209620"/>
                  <a:ext cx="263751" cy="273597"/>
                </a:xfrm>
                <a:custGeom>
                  <a:avLst/>
                  <a:gdLst>
                    <a:gd name="connsiteX0" fmla="*/ 229881 w 263751"/>
                    <a:gd name="connsiteY0" fmla="*/ 273597 h 273597"/>
                    <a:gd name="connsiteX1" fmla="*/ 201296 w 263751"/>
                    <a:gd name="connsiteY1" fmla="*/ 255221 h 273597"/>
                    <a:gd name="connsiteX2" fmla="*/ 129834 w 263751"/>
                    <a:gd name="connsiteY2" fmla="*/ 104130 h 273597"/>
                    <a:gd name="connsiteX3" fmla="*/ 58372 w 263751"/>
                    <a:gd name="connsiteY3" fmla="*/ 255221 h 273597"/>
                    <a:gd name="connsiteX4" fmla="*/ 17537 w 263751"/>
                    <a:gd name="connsiteY4" fmla="*/ 269513 h 273597"/>
                    <a:gd name="connsiteX5" fmla="*/ 3244 w 263751"/>
                    <a:gd name="connsiteY5" fmla="*/ 228678 h 273597"/>
                    <a:gd name="connsiteX6" fmla="*/ 103291 w 263751"/>
                    <a:gd name="connsiteY6" fmla="*/ 18376 h 273597"/>
                    <a:gd name="connsiteX7" fmla="*/ 131876 w 263751"/>
                    <a:gd name="connsiteY7" fmla="*/ 0 h 273597"/>
                    <a:gd name="connsiteX8" fmla="*/ 160461 w 263751"/>
                    <a:gd name="connsiteY8" fmla="*/ 18376 h 273597"/>
                    <a:gd name="connsiteX9" fmla="*/ 260507 w 263751"/>
                    <a:gd name="connsiteY9" fmla="*/ 228678 h 273597"/>
                    <a:gd name="connsiteX10" fmla="*/ 246215 w 263751"/>
                    <a:gd name="connsiteY10" fmla="*/ 269513 h 273597"/>
                    <a:gd name="connsiteX11" fmla="*/ 229881 w 263751"/>
                    <a:gd name="connsiteY11" fmla="*/ 273597 h 273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751" h="273597">
                      <a:moveTo>
                        <a:pt x="229881" y="273597"/>
                      </a:moveTo>
                      <a:cubicBezTo>
                        <a:pt x="217630" y="273597"/>
                        <a:pt x="207421" y="267472"/>
                        <a:pt x="201296" y="255221"/>
                      </a:cubicBezTo>
                      <a:lnTo>
                        <a:pt x="129834" y="104130"/>
                      </a:lnTo>
                      <a:lnTo>
                        <a:pt x="58372" y="255221"/>
                      </a:lnTo>
                      <a:cubicBezTo>
                        <a:pt x="50205" y="269513"/>
                        <a:pt x="33871" y="277681"/>
                        <a:pt x="17537" y="269513"/>
                      </a:cubicBezTo>
                      <a:cubicBezTo>
                        <a:pt x="3244" y="261346"/>
                        <a:pt x="-4923" y="245012"/>
                        <a:pt x="3244" y="228678"/>
                      </a:cubicBezTo>
                      <a:lnTo>
                        <a:pt x="103291" y="18376"/>
                      </a:lnTo>
                      <a:cubicBezTo>
                        <a:pt x="107375" y="8167"/>
                        <a:pt x="119625" y="0"/>
                        <a:pt x="131876" y="0"/>
                      </a:cubicBezTo>
                      <a:cubicBezTo>
                        <a:pt x="144127" y="0"/>
                        <a:pt x="154335" y="6125"/>
                        <a:pt x="160461" y="18376"/>
                      </a:cubicBezTo>
                      <a:lnTo>
                        <a:pt x="260507" y="228678"/>
                      </a:lnTo>
                      <a:cubicBezTo>
                        <a:pt x="268674" y="242971"/>
                        <a:pt x="260507" y="261346"/>
                        <a:pt x="246215" y="269513"/>
                      </a:cubicBezTo>
                      <a:cubicBezTo>
                        <a:pt x="238048" y="273597"/>
                        <a:pt x="233964" y="273597"/>
                        <a:pt x="229881" y="273597"/>
                      </a:cubicBezTo>
                      <a:close/>
                    </a:path>
                  </a:pathLst>
                </a:custGeom>
                <a:solidFill>
                  <a:srgbClr val="8578D4"/>
                </a:solidFill>
                <a:ln w="20383"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1" name="Freeform: Shape 10">
                  <a:extLst>
                    <a:ext uri="{FF2B5EF4-FFF2-40B4-BE49-F238E27FC236}">
                      <a16:creationId xmlns:a16="http://schemas.microsoft.com/office/drawing/2014/main" id="{258B9129-02F8-4B25-9964-92436384DBA6}"/>
                    </a:ext>
                  </a:extLst>
                </p:cNvPr>
                <p:cNvSpPr/>
                <p:nvPr/>
              </p:nvSpPr>
              <p:spPr>
                <a:xfrm>
                  <a:off x="6180151" y="3213704"/>
                  <a:ext cx="2946527" cy="4367343"/>
                </a:xfrm>
                <a:custGeom>
                  <a:avLst/>
                  <a:gdLst>
                    <a:gd name="connsiteX0" fmla="*/ 1941722 w 2946527"/>
                    <a:gd name="connsiteY0" fmla="*/ 4367344 h 4367343"/>
                    <a:gd name="connsiteX1" fmla="*/ 387936 w 2946527"/>
                    <a:gd name="connsiteY1" fmla="*/ 3297457 h 4367343"/>
                    <a:gd name="connsiteX2" fmla="*/ 173550 w 2946527"/>
                    <a:gd name="connsiteY2" fmla="*/ 3422005 h 4367343"/>
                    <a:gd name="connsiteX3" fmla="*/ 157216 w 2946527"/>
                    <a:gd name="connsiteY3" fmla="*/ 3426088 h 4367343"/>
                    <a:gd name="connsiteX4" fmla="*/ 128631 w 2946527"/>
                    <a:gd name="connsiteY4" fmla="*/ 3405670 h 4367343"/>
                    <a:gd name="connsiteX5" fmla="*/ 0 w 2946527"/>
                    <a:gd name="connsiteY5" fmla="*/ 2707386 h 4367343"/>
                    <a:gd name="connsiteX6" fmla="*/ 1911096 w 2946527"/>
                    <a:gd name="connsiteY6" fmla="*/ 765663 h 4367343"/>
                    <a:gd name="connsiteX7" fmla="*/ 1911096 w 2946527"/>
                    <a:gd name="connsiteY7" fmla="*/ 30627 h 4367343"/>
                    <a:gd name="connsiteX8" fmla="*/ 1941722 w 2946527"/>
                    <a:gd name="connsiteY8" fmla="*/ 0 h 4367343"/>
                    <a:gd name="connsiteX9" fmla="*/ 1972349 w 2946527"/>
                    <a:gd name="connsiteY9" fmla="*/ 30627 h 4367343"/>
                    <a:gd name="connsiteX10" fmla="*/ 1972349 w 2946527"/>
                    <a:gd name="connsiteY10" fmla="*/ 794248 h 4367343"/>
                    <a:gd name="connsiteX11" fmla="*/ 1941722 w 2946527"/>
                    <a:gd name="connsiteY11" fmla="*/ 824875 h 4367343"/>
                    <a:gd name="connsiteX12" fmla="*/ 59211 w 2946527"/>
                    <a:gd name="connsiteY12" fmla="*/ 2705344 h 4367343"/>
                    <a:gd name="connsiteX13" fmla="*/ 171509 w 2946527"/>
                    <a:gd name="connsiteY13" fmla="*/ 3350543 h 4367343"/>
                    <a:gd name="connsiteX14" fmla="*/ 387936 w 2946527"/>
                    <a:gd name="connsiteY14" fmla="*/ 3225995 h 4367343"/>
                    <a:gd name="connsiteX15" fmla="*/ 414479 w 2946527"/>
                    <a:gd name="connsiteY15" fmla="*/ 3223953 h 4367343"/>
                    <a:gd name="connsiteX16" fmla="*/ 432855 w 2946527"/>
                    <a:gd name="connsiteY16" fmla="*/ 3242329 h 4367343"/>
                    <a:gd name="connsiteX17" fmla="*/ 1941722 w 2946527"/>
                    <a:gd name="connsiteY17" fmla="*/ 4306091 h 4367343"/>
                    <a:gd name="connsiteX18" fmla="*/ 2897270 w 2946527"/>
                    <a:gd name="connsiteY18" fmla="*/ 3989616 h 4367343"/>
                    <a:gd name="connsiteX19" fmla="*/ 2940147 w 2946527"/>
                    <a:gd name="connsiteY19" fmla="*/ 3995742 h 4367343"/>
                    <a:gd name="connsiteX20" fmla="*/ 2934022 w 2946527"/>
                    <a:gd name="connsiteY20" fmla="*/ 4038619 h 4367343"/>
                    <a:gd name="connsiteX21" fmla="*/ 1941722 w 2946527"/>
                    <a:gd name="connsiteY21" fmla="*/ 4367344 h 436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46527" h="4367343">
                      <a:moveTo>
                        <a:pt x="1941722" y="4367344"/>
                      </a:moveTo>
                      <a:cubicBezTo>
                        <a:pt x="1251604" y="4367344"/>
                        <a:pt x="632948" y="3938572"/>
                        <a:pt x="387936" y="3297457"/>
                      </a:cubicBezTo>
                      <a:lnTo>
                        <a:pt x="173550" y="3422005"/>
                      </a:lnTo>
                      <a:cubicBezTo>
                        <a:pt x="169467" y="3426088"/>
                        <a:pt x="163341" y="3426088"/>
                        <a:pt x="157216" y="3426088"/>
                      </a:cubicBezTo>
                      <a:cubicBezTo>
                        <a:pt x="142924" y="3426088"/>
                        <a:pt x="132715" y="3417921"/>
                        <a:pt x="128631" y="3405670"/>
                      </a:cubicBezTo>
                      <a:cubicBezTo>
                        <a:pt x="42877" y="3183118"/>
                        <a:pt x="0" y="2948314"/>
                        <a:pt x="0" y="2707386"/>
                      </a:cubicBezTo>
                      <a:cubicBezTo>
                        <a:pt x="0" y="1645666"/>
                        <a:pt x="855501" y="781998"/>
                        <a:pt x="1911096" y="765663"/>
                      </a:cubicBezTo>
                      <a:lnTo>
                        <a:pt x="1911096" y="30627"/>
                      </a:lnTo>
                      <a:cubicBezTo>
                        <a:pt x="1911096" y="14292"/>
                        <a:pt x="1925388" y="0"/>
                        <a:pt x="1941722" y="0"/>
                      </a:cubicBezTo>
                      <a:cubicBezTo>
                        <a:pt x="1958056" y="0"/>
                        <a:pt x="1972349" y="14292"/>
                        <a:pt x="1972349" y="30627"/>
                      </a:cubicBezTo>
                      <a:lnTo>
                        <a:pt x="1972349" y="794248"/>
                      </a:lnTo>
                      <a:cubicBezTo>
                        <a:pt x="1972349" y="810582"/>
                        <a:pt x="1958056" y="824875"/>
                        <a:pt x="1941722" y="824875"/>
                      </a:cubicBezTo>
                      <a:cubicBezTo>
                        <a:pt x="904504" y="824875"/>
                        <a:pt x="59211" y="1668125"/>
                        <a:pt x="59211" y="2705344"/>
                      </a:cubicBezTo>
                      <a:cubicBezTo>
                        <a:pt x="59211" y="2927897"/>
                        <a:pt x="98005" y="3144324"/>
                        <a:pt x="171509" y="3350543"/>
                      </a:cubicBezTo>
                      <a:lnTo>
                        <a:pt x="387936" y="3225995"/>
                      </a:lnTo>
                      <a:cubicBezTo>
                        <a:pt x="396103" y="3221911"/>
                        <a:pt x="406312" y="3219870"/>
                        <a:pt x="414479" y="3223953"/>
                      </a:cubicBezTo>
                      <a:cubicBezTo>
                        <a:pt x="422646" y="3228037"/>
                        <a:pt x="428771" y="3234162"/>
                        <a:pt x="432855" y="3242329"/>
                      </a:cubicBezTo>
                      <a:cubicBezTo>
                        <a:pt x="659491" y="3879361"/>
                        <a:pt x="1265897" y="4306091"/>
                        <a:pt x="1941722" y="4306091"/>
                      </a:cubicBezTo>
                      <a:cubicBezTo>
                        <a:pt x="2288823" y="4306091"/>
                        <a:pt x="2619589" y="4195835"/>
                        <a:pt x="2897270" y="3989616"/>
                      </a:cubicBezTo>
                      <a:cubicBezTo>
                        <a:pt x="2911562" y="3979408"/>
                        <a:pt x="2929938" y="3981449"/>
                        <a:pt x="2940147" y="3995742"/>
                      </a:cubicBezTo>
                      <a:cubicBezTo>
                        <a:pt x="2950356" y="4010034"/>
                        <a:pt x="2948314" y="4028410"/>
                        <a:pt x="2934022" y="4038619"/>
                      </a:cubicBezTo>
                      <a:cubicBezTo>
                        <a:pt x="2646132" y="4253005"/>
                        <a:pt x="2303115" y="4367344"/>
                        <a:pt x="1941722" y="4367344"/>
                      </a:cubicBezTo>
                      <a:close/>
                    </a:path>
                  </a:pathLst>
                </a:custGeom>
                <a:solidFill>
                  <a:srgbClr val="8578D4"/>
                </a:solidFill>
                <a:ln w="20383"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9" name="Rectangle: Rounded Corners 8">
                <a:extLst>
                  <a:ext uri="{FF2B5EF4-FFF2-40B4-BE49-F238E27FC236}">
                    <a16:creationId xmlns:a16="http://schemas.microsoft.com/office/drawing/2014/main" id="{AFCB76E8-A91E-462E-9F92-BA52BD398CDB}"/>
                  </a:ext>
                </a:extLst>
              </p:cNvPr>
              <p:cNvSpPr/>
              <p:nvPr/>
            </p:nvSpPr>
            <p:spPr>
              <a:xfrm>
                <a:off x="6383700" y="6931505"/>
                <a:ext cx="3471530" cy="913420"/>
              </a:xfrm>
              <a:prstGeom prst="roundRect">
                <a:avLst>
                  <a:gd name="adj" fmla="val 11587"/>
                </a:avLst>
              </a:prstGeom>
              <a:noFill/>
              <a:ln w="28575">
                <a:solidFill>
                  <a:srgbClr val="8C8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defTabSz="914400">
                  <a:defRPr/>
                </a:pPr>
                <a:r>
                  <a:rPr kumimoji="0" lang="en-US" sz="2200" b="0" i="0" u="none" strike="noStrike" kern="0" cap="none" spc="0" normalizeH="0" baseline="0" noProof="0" dirty="0">
                    <a:ln>
                      <a:noFill/>
                    </a:ln>
                    <a:solidFill>
                      <a:prstClr val="black">
                        <a:lumMod val="75000"/>
                        <a:lumOff val="25000"/>
                      </a:prstClr>
                    </a:solidFill>
                    <a:effectLst/>
                    <a:uLnTx/>
                    <a:uFillTx/>
                    <a:latin typeface="Open Sans" panose="020B0606030504020204" pitchFamily="34" charset="0"/>
                    <a:cs typeface="Arial"/>
                    <a:sym typeface="Arial"/>
                  </a:rPr>
                  <a:t>Encapsulation of authentication logic</a:t>
                </a:r>
                <a:endParaRPr kumimoji="0" lang="en-US" sz="2200" b="0" i="0" u="none" strike="noStrike" kern="0" cap="none" spc="0" normalizeH="0" baseline="0" noProof="0" dirty="0">
                  <a:ln>
                    <a:noFill/>
                  </a:ln>
                  <a:solidFill>
                    <a:prstClr val="white"/>
                  </a:solidFill>
                  <a:effectLst/>
                  <a:uLnTx/>
                  <a:uFillTx/>
                  <a:latin typeface="Open Sans"/>
                  <a:ea typeface="+mn-ea"/>
                  <a:cs typeface="+mn-cs"/>
                  <a:sym typeface="Arial"/>
                </a:endParaRPr>
              </a:p>
            </p:txBody>
          </p:sp>
        </p:grpSp>
      </p:grpSp>
      <p:pic>
        <p:nvPicPr>
          <p:cNvPr id="26" name="Graphic 25">
            <a:extLst>
              <a:ext uri="{FF2B5EF4-FFF2-40B4-BE49-F238E27FC236}">
                <a16:creationId xmlns:a16="http://schemas.microsoft.com/office/drawing/2014/main" id="{D140A9F2-1C12-D1D2-D6F4-FA3F875587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2744" y="4169664"/>
            <a:ext cx="1810512" cy="1810512"/>
          </a:xfrm>
          <a:prstGeom prst="rect">
            <a:avLst/>
          </a:prstGeom>
        </p:spPr>
      </p:pic>
    </p:spTree>
    <p:extLst>
      <p:ext uri="{BB962C8B-B14F-4D97-AF65-F5344CB8AC3E}">
        <p14:creationId xmlns:p14="http://schemas.microsoft.com/office/powerpoint/2010/main" val="3685420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A8F081-85E4-E2E2-21FE-878FC01ABA10}"/>
              </a:ext>
            </a:extLst>
          </p:cNvPr>
          <p:cNvSpPr>
            <a:spLocks noGrp="1"/>
          </p:cNvSpPr>
          <p:nvPr>
            <p:ph type="body" idx="10"/>
          </p:nvPr>
        </p:nvSpPr>
        <p:spPr>
          <a:xfrm>
            <a:off x="1291857" y="1295193"/>
            <a:ext cx="13001106" cy="903776"/>
          </a:xfrm>
        </p:spPr>
        <p:txBody>
          <a:bodyPr>
            <a:noAutofit/>
          </a:bodyPr>
          <a:lstStyle/>
          <a:p>
            <a:r>
              <a:rPr lang="en-US" dirty="0"/>
              <a:t>In React, creating a reusable HOC for authentication logic is essential. This HOC ensures only authorize­d users can access protecte­d components.</a:t>
            </a:r>
          </a:p>
        </p:txBody>
      </p:sp>
      <p:sp>
        <p:nvSpPr>
          <p:cNvPr id="4" name="Title 3">
            <a:extLst>
              <a:ext uri="{FF2B5EF4-FFF2-40B4-BE49-F238E27FC236}">
                <a16:creationId xmlns:a16="http://schemas.microsoft.com/office/drawing/2014/main" id="{0B5C5B88-FB70-D720-F1B7-B382840E88D1}"/>
              </a:ext>
            </a:extLst>
          </p:cNvPr>
          <p:cNvSpPr>
            <a:spLocks noGrp="1"/>
          </p:cNvSpPr>
          <p:nvPr>
            <p:ph type="title"/>
          </p:nvPr>
        </p:nvSpPr>
        <p:spPr/>
        <p:txBody>
          <a:bodyPr/>
          <a:lstStyle/>
          <a:p>
            <a:r>
              <a:rPr lang="en-US"/>
              <a:t>Implementing Authentication with HOCs</a:t>
            </a:r>
          </a:p>
        </p:txBody>
      </p:sp>
      <p:sp>
        <p:nvSpPr>
          <p:cNvPr id="22" name="Brandline_LVC">
            <a:extLst>
              <a:ext uri="{FF2B5EF4-FFF2-40B4-BE49-F238E27FC236}">
                <a16:creationId xmlns:a16="http://schemas.microsoft.com/office/drawing/2014/main" id="{00650EC1-B9EF-B585-55DA-7452301F6F98}"/>
              </a:ext>
            </a:extLst>
          </p:cNvPr>
          <p:cNvSpPr/>
          <p:nvPr/>
        </p:nvSpPr>
        <p:spPr>
          <a:xfrm>
            <a:off x="3619500" y="816324"/>
            <a:ext cx="90210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Picture 23" descr="A screenshot of a computer&#10;&#10;Description automatically generated">
            <a:extLst>
              <a:ext uri="{FF2B5EF4-FFF2-40B4-BE49-F238E27FC236}">
                <a16:creationId xmlns:a16="http://schemas.microsoft.com/office/drawing/2014/main" id="{DF9A7461-4AA2-D41A-2DF5-1CB0C291172D}"/>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8252"/>
          <a:stretch/>
        </p:blipFill>
        <p:spPr>
          <a:xfrm>
            <a:off x="3404933" y="2198969"/>
            <a:ext cx="9446133" cy="5473640"/>
          </a:xfrm>
          <a:prstGeom prst="rect">
            <a:avLst/>
          </a:prstGeom>
        </p:spPr>
      </p:pic>
      <p:sp>
        <p:nvSpPr>
          <p:cNvPr id="2" name="Rectangle: Rounded Corners 1">
            <a:extLst>
              <a:ext uri="{FF2B5EF4-FFF2-40B4-BE49-F238E27FC236}">
                <a16:creationId xmlns:a16="http://schemas.microsoft.com/office/drawing/2014/main" id="{DABB1F58-B382-43BC-B73D-B4E5DC741109}"/>
              </a:ext>
            </a:extLst>
          </p:cNvPr>
          <p:cNvSpPr/>
          <p:nvPr/>
        </p:nvSpPr>
        <p:spPr>
          <a:xfrm>
            <a:off x="5783385" y="7854461"/>
            <a:ext cx="4689231" cy="937846"/>
          </a:xfrm>
          <a:prstGeom prst="roundRect">
            <a:avLst/>
          </a:prstGeom>
          <a:solidFill>
            <a:srgbClr val="C7DB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Open Sans"/>
                <a:ea typeface="Open Sans"/>
                <a:cs typeface="Open Sans"/>
                <a:sym typeface="Open Sans"/>
              </a:rPr>
              <a:t>Authentication flow with HOC</a:t>
            </a:r>
          </a:p>
        </p:txBody>
      </p:sp>
    </p:spTree>
    <p:extLst>
      <p:ext uri="{BB962C8B-B14F-4D97-AF65-F5344CB8AC3E}">
        <p14:creationId xmlns:p14="http://schemas.microsoft.com/office/powerpoint/2010/main" val="150403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5919-783E-4C04-A6C5-B3C3B966D4BF}"/>
              </a:ext>
            </a:extLst>
          </p:cNvPr>
          <p:cNvSpPr>
            <a:spLocks noGrp="1"/>
          </p:cNvSpPr>
          <p:nvPr>
            <p:ph type="title"/>
          </p:nvPr>
        </p:nvSpPr>
        <p:spPr/>
        <p:txBody>
          <a:bodyPr/>
          <a:lstStyle/>
          <a:p>
            <a:r>
              <a:rPr lang="en-US" dirty="0"/>
              <a:t>Creating a React HOC Authorization Component </a:t>
            </a:r>
          </a:p>
        </p:txBody>
      </p:sp>
      <p:sp>
        <p:nvSpPr>
          <p:cNvPr id="3" name="Text Placeholder 2">
            <a:extLst>
              <a:ext uri="{FF2B5EF4-FFF2-40B4-BE49-F238E27FC236}">
                <a16:creationId xmlns:a16="http://schemas.microsoft.com/office/drawing/2014/main" id="{FA79A49C-5A52-49FC-A894-4CB1F2A4495F}"/>
              </a:ext>
            </a:extLst>
          </p:cNvPr>
          <p:cNvSpPr>
            <a:spLocks noGrp="1"/>
          </p:cNvSpPr>
          <p:nvPr>
            <p:ph type="body" sz="quarter" idx="11"/>
          </p:nvPr>
        </p:nvSpPr>
        <p:spPr>
          <a:xfrm>
            <a:off x="1612900" y="1877239"/>
            <a:ext cx="13696999" cy="5389521"/>
          </a:xfrm>
        </p:spPr>
        <p:txBody>
          <a:bodyPr/>
          <a:lstStyle/>
          <a:p>
            <a:pPr algn="l" rtl="0" fontAlgn="base"/>
            <a:r>
              <a:rPr lang="en-US" b="1" i="0" u="none" strike="noStrike" dirty="0">
                <a:effectLst/>
                <a:latin typeface="+mn-lt"/>
              </a:rPr>
              <a:t>Problem Statement:</a:t>
            </a:r>
            <a:r>
              <a:rPr lang="en-US" b="0" i="0" dirty="0">
                <a:effectLst/>
                <a:latin typeface="+mn-lt"/>
              </a:rPr>
              <a:t>​</a:t>
            </a:r>
          </a:p>
          <a:p>
            <a:pPr algn="l" rtl="0" fontAlgn="base"/>
            <a:r>
              <a:rPr lang="en-US" sz="1800" b="0" i="0" dirty="0">
                <a:effectLst/>
              </a:rPr>
              <a:t>​</a:t>
            </a:r>
            <a:endParaRPr lang="en-US" b="0" i="0" dirty="0">
              <a:effectLst/>
              <a:latin typeface="Segoe UI" panose="020B0502040204020203" pitchFamily="34" charset="0"/>
            </a:endParaRPr>
          </a:p>
          <a:p>
            <a:pPr algn="l" rtl="0" fontAlgn="base">
              <a:lnSpc>
                <a:spcPct val="115000"/>
              </a:lnSpc>
            </a:pPr>
            <a:r>
              <a:rPr lang="en-US" b="0" i="0" u="none" strike="noStrike" dirty="0">
                <a:effectLst/>
              </a:rPr>
              <a:t>You have been assigned the task </a:t>
            </a:r>
            <a:r>
              <a:rPr lang="en-IN" b="0" i="0" u="none" strike="noStrike" dirty="0">
                <a:effectLst/>
              </a:rPr>
              <a:t>to create a React HOC with authorization features to showcase its seamless integration into a secured and controlled authentication system.</a:t>
            </a:r>
            <a:endParaRPr lang="en-IN" b="1" dirty="0"/>
          </a:p>
        </p:txBody>
      </p:sp>
      <p:sp>
        <p:nvSpPr>
          <p:cNvPr id="5" name="TextBox 4">
            <a:extLst>
              <a:ext uri="{FF2B5EF4-FFF2-40B4-BE49-F238E27FC236}">
                <a16:creationId xmlns:a16="http://schemas.microsoft.com/office/drawing/2014/main" id="{4636BBFB-B08B-9EEF-4851-79CBE519C11E}"/>
              </a:ext>
            </a:extLst>
          </p:cNvPr>
          <p:cNvSpPr txBox="1"/>
          <p:nvPr/>
        </p:nvSpPr>
        <p:spPr>
          <a:xfrm>
            <a:off x="11695545" y="1795806"/>
            <a:ext cx="2618509" cy="430887"/>
          </a:xfrm>
          <a:prstGeom prst="rect">
            <a:avLst/>
          </a:prstGeom>
          <a:noFill/>
        </p:spPr>
        <p:txBody>
          <a:bodyPr wrap="square" rtlCol="0">
            <a:spAutoFit/>
          </a:bodyPr>
          <a:lstStyle/>
          <a:p>
            <a:r>
              <a:rPr lang="en-IN" sz="2200" b="1">
                <a:solidFill>
                  <a:schemeClr val="tx1">
                    <a:lumMod val="75000"/>
                    <a:lumOff val="25000"/>
                  </a:schemeClr>
                </a:solidFill>
              </a:rPr>
              <a:t>Duration: 20 min</a:t>
            </a:r>
          </a:p>
        </p:txBody>
      </p:sp>
    </p:spTree>
    <p:extLst>
      <p:ext uri="{BB962C8B-B14F-4D97-AF65-F5344CB8AC3E}">
        <p14:creationId xmlns:p14="http://schemas.microsoft.com/office/powerpoint/2010/main" val="220622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DEC1-6BA8-7DFD-7DEE-6344AC740857}"/>
              </a:ext>
            </a:extLst>
          </p:cNvPr>
          <p:cNvSpPr>
            <a:spLocks noGrp="1"/>
          </p:cNvSpPr>
          <p:nvPr>
            <p:ph type="title"/>
          </p:nvPr>
        </p:nvSpPr>
        <p:spPr/>
        <p:txBody>
          <a:bodyPr/>
          <a:lstStyle/>
          <a:p>
            <a:r>
              <a:rPr lang="en-IN"/>
              <a:t>Assisted Practice</a:t>
            </a:r>
            <a:r>
              <a:rPr lang="en-IN" dirty="0"/>
              <a:t>:</a:t>
            </a:r>
            <a:r>
              <a:rPr lang="en-IN"/>
              <a:t> Guidelines</a:t>
            </a:r>
          </a:p>
        </p:txBody>
      </p:sp>
      <p:sp>
        <p:nvSpPr>
          <p:cNvPr id="8" name="TextBox 7">
            <a:extLst>
              <a:ext uri="{FF2B5EF4-FFF2-40B4-BE49-F238E27FC236}">
                <a16:creationId xmlns:a16="http://schemas.microsoft.com/office/drawing/2014/main" id="{9F682F22-9E94-F0A0-9C61-37AB712735AC}"/>
              </a:ext>
            </a:extLst>
          </p:cNvPr>
          <p:cNvSpPr txBox="1"/>
          <p:nvPr/>
        </p:nvSpPr>
        <p:spPr>
          <a:xfrm>
            <a:off x="1519382" y="2223378"/>
            <a:ext cx="11718636" cy="2793201"/>
          </a:xfrm>
          <a:prstGeom prst="rect">
            <a:avLst/>
          </a:prstGeom>
          <a:noFill/>
        </p:spPr>
        <p:txBody>
          <a:bodyPr wrap="square" rtlCol="0">
            <a:spAutoFit/>
          </a:bodyPr>
          <a:lstStyle/>
          <a:p>
            <a:pPr algn="l" rtl="0" fontAlgn="base">
              <a:lnSpc>
                <a:spcPct val="115000"/>
              </a:lnSpc>
            </a:pPr>
            <a:r>
              <a:rPr lang="en-US" sz="2200" b="0" i="0" u="none" strike="noStrike">
                <a:solidFill>
                  <a:schemeClr val="tx1">
                    <a:lumMod val="75000"/>
                    <a:lumOff val="25000"/>
                  </a:schemeClr>
                </a:solidFill>
                <a:effectLst/>
                <a:latin typeface="Open Sans" panose="020B0606030504020204" pitchFamily="34" charset="0"/>
              </a:rPr>
              <a:t>Steps to be followed: </a:t>
            </a:r>
          </a:p>
          <a:p>
            <a:pPr algn="l" rtl="0" fontAlgn="base">
              <a:lnSpc>
                <a:spcPct val="115000"/>
              </a:lnSpc>
            </a:pPr>
            <a:endParaRPr lang="en-US" sz="2200" b="0" i="0" u="none" strike="noStrike">
              <a:solidFill>
                <a:schemeClr val="tx1">
                  <a:lumMod val="75000"/>
                  <a:lumOff val="25000"/>
                </a:schemeClr>
              </a:solidFill>
              <a:effectLst/>
              <a:latin typeface="Open Sans" panose="020B0606030504020204" pitchFamily="34" charset="0"/>
            </a:endParaRPr>
          </a:p>
          <a:p>
            <a:pPr marL="457200" indent="-457200" algn="l" rtl="0" fontAlgn="base">
              <a:lnSpc>
                <a:spcPct val="115000"/>
              </a:lnSpc>
              <a:buFont typeface="+mj-lt"/>
              <a:buAutoNum type="arabicPeriod"/>
            </a:pPr>
            <a:r>
              <a:rPr lang="en-US" sz="2200" b="0" i="0" u="none" strike="noStrike">
                <a:solidFill>
                  <a:schemeClr val="tx1">
                    <a:lumMod val="75000"/>
                    <a:lumOff val="25000"/>
                  </a:schemeClr>
                </a:solidFill>
                <a:effectLst/>
                <a:latin typeface="Open Sans" panose="020B0606030504020204" pitchFamily="34" charset="0"/>
              </a:rPr>
              <a:t>Create and set up the ReactJS project</a:t>
            </a:r>
            <a:endParaRPr lang="en-US" sz="2200" b="0" i="0" u="none" strike="noStrike" dirty="0">
              <a:solidFill>
                <a:schemeClr val="tx1">
                  <a:lumMod val="75000"/>
                  <a:lumOff val="25000"/>
                </a:schemeClr>
              </a:solidFill>
              <a:effectLst/>
              <a:latin typeface="Open Sans" panose="020B0606030504020204" pitchFamily="34" charset="0"/>
            </a:endParaRPr>
          </a:p>
          <a:p>
            <a:pPr marL="457200" indent="-457200" algn="l" rtl="0" fontAlgn="base">
              <a:lnSpc>
                <a:spcPct val="115000"/>
              </a:lnSpc>
              <a:buFont typeface="+mj-lt"/>
              <a:buAutoNum type="arabicPeriod"/>
            </a:pPr>
            <a:r>
              <a:rPr lang="en-US" sz="2200" b="0" i="0" u="none" strike="noStrike">
                <a:solidFill>
                  <a:schemeClr val="tx1">
                    <a:lumMod val="75000"/>
                    <a:lumOff val="25000"/>
                  </a:schemeClr>
                </a:solidFill>
                <a:effectLst/>
                <a:latin typeface="Open Sans" panose="020B0606030504020204" pitchFamily="34" charset="0"/>
              </a:rPr>
              <a:t>Create user-defined components and import them into the App.js file </a:t>
            </a:r>
          </a:p>
          <a:p>
            <a:pPr marL="457200" indent="-457200" algn="l" rtl="0" fontAlgn="base">
              <a:lnSpc>
                <a:spcPct val="115000"/>
              </a:lnSpc>
              <a:buFont typeface="+mj-lt"/>
              <a:buAutoNum type="arabicPeriod"/>
            </a:pPr>
            <a:r>
              <a:rPr lang="en-US" sz="2200" b="0" i="0" u="none" strike="noStrike">
                <a:solidFill>
                  <a:schemeClr val="tx1">
                    <a:lumMod val="75000"/>
                    <a:lumOff val="25000"/>
                  </a:schemeClr>
                </a:solidFill>
                <a:effectLst/>
                <a:latin typeface="Open Sans" panose="020B0606030504020204" pitchFamily="34" charset="0"/>
              </a:rPr>
              <a:t>Test the application</a:t>
            </a:r>
          </a:p>
          <a:p>
            <a:pPr algn="l" rtl="0" fontAlgn="base">
              <a:lnSpc>
                <a:spcPct val="115000"/>
              </a:lnSpc>
            </a:pPr>
            <a:endParaRPr lang="en-US" sz="2200" b="0" i="0" u="none" strike="noStrike">
              <a:solidFill>
                <a:schemeClr val="tx1">
                  <a:lumMod val="75000"/>
                  <a:lumOff val="25000"/>
                </a:schemeClr>
              </a:solidFill>
              <a:effectLst/>
              <a:latin typeface="Open Sans" panose="020B0606030504020204" pitchFamily="34" charset="0"/>
            </a:endParaRPr>
          </a:p>
          <a:p>
            <a:pPr algn="l" rtl="0" fontAlgn="base">
              <a:lnSpc>
                <a:spcPct val="115000"/>
              </a:lnSpc>
            </a:pPr>
            <a:r>
              <a:rPr lang="en-US" sz="2200" b="0" i="0" u="none" strike="noStrike">
                <a:solidFill>
                  <a:schemeClr val="tx1">
                    <a:lumMod val="75000"/>
                    <a:lumOff val="25000"/>
                  </a:schemeClr>
                </a:solidFill>
                <a:effectLst/>
                <a:latin typeface="Open Sans" panose="020B0606030504020204" pitchFamily="34" charset="0"/>
              </a:rPr>
              <a:t> </a:t>
            </a:r>
            <a:endParaRPr lang="en-US" sz="2200" b="0" i="0">
              <a:solidFill>
                <a:schemeClr val="tx1">
                  <a:lumMod val="75000"/>
                  <a:lumOff val="25000"/>
                </a:schemeClr>
              </a:solidFill>
              <a:effectLst/>
              <a:latin typeface="Open Sans" panose="020B0606030504020204" pitchFamily="34" charset="0"/>
            </a:endParaRPr>
          </a:p>
        </p:txBody>
      </p:sp>
    </p:spTree>
    <p:extLst>
      <p:ext uri="{BB962C8B-B14F-4D97-AF65-F5344CB8AC3E}">
        <p14:creationId xmlns:p14="http://schemas.microsoft.com/office/powerpoint/2010/main" val="587027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A8F081-85E4-E2E2-21FE-878FC01ABA10}"/>
              </a:ext>
            </a:extLst>
          </p:cNvPr>
          <p:cNvSpPr>
            <a:spLocks noGrp="1"/>
          </p:cNvSpPr>
          <p:nvPr>
            <p:ph type="body" idx="10"/>
          </p:nvPr>
        </p:nvSpPr>
        <p:spPr>
          <a:xfrm>
            <a:off x="1634132" y="1545245"/>
            <a:ext cx="13001106" cy="903776"/>
          </a:xfrm>
        </p:spPr>
        <p:txBody>
          <a:bodyPr>
            <a:noAutofit/>
          </a:bodyPr>
          <a:lstStyle/>
          <a:p>
            <a:r>
              <a:rPr lang="en-US" dirty="0"/>
              <a:t>It refers to the practice of supervising and improvising the functionality of navigation and route management compone­nts. HOCs can help with routing in the following ways:</a:t>
            </a:r>
          </a:p>
        </p:txBody>
      </p:sp>
      <p:sp>
        <p:nvSpPr>
          <p:cNvPr id="4" name="Title 3">
            <a:extLst>
              <a:ext uri="{FF2B5EF4-FFF2-40B4-BE49-F238E27FC236}">
                <a16:creationId xmlns:a16="http://schemas.microsoft.com/office/drawing/2014/main" id="{0B5C5B88-FB70-D720-F1B7-B382840E88D1}"/>
              </a:ext>
            </a:extLst>
          </p:cNvPr>
          <p:cNvSpPr>
            <a:spLocks noGrp="1"/>
          </p:cNvSpPr>
          <p:nvPr>
            <p:ph type="title"/>
          </p:nvPr>
        </p:nvSpPr>
        <p:spPr/>
        <p:txBody>
          <a:bodyPr>
            <a:normAutofit/>
          </a:bodyPr>
          <a:lstStyle/>
          <a:p>
            <a:r>
              <a:rPr lang="en-US"/>
              <a:t>Routing with HOCs</a:t>
            </a:r>
          </a:p>
        </p:txBody>
      </p:sp>
      <p:sp>
        <p:nvSpPr>
          <p:cNvPr id="22" name="Brandline_LVC">
            <a:extLst>
              <a:ext uri="{FF2B5EF4-FFF2-40B4-BE49-F238E27FC236}">
                <a16:creationId xmlns:a16="http://schemas.microsoft.com/office/drawing/2014/main" id="{00650EC1-B9EF-B585-55DA-7452301F6F98}"/>
              </a:ext>
            </a:extLst>
          </p:cNvPr>
          <p:cNvSpPr/>
          <p:nvPr/>
        </p:nvSpPr>
        <p:spPr>
          <a:xfrm>
            <a:off x="6045200" y="816324"/>
            <a:ext cx="41593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aphic 5">
            <a:extLst>
              <a:ext uri="{FF2B5EF4-FFF2-40B4-BE49-F238E27FC236}">
                <a16:creationId xmlns:a16="http://schemas.microsoft.com/office/drawing/2014/main" id="{A5ED0377-21F1-8D6F-37A1-DEA18B312427}"/>
              </a:ext>
            </a:extLst>
          </p:cNvPr>
          <p:cNvGrpSpPr/>
          <p:nvPr/>
        </p:nvGrpSpPr>
        <p:grpSpPr>
          <a:xfrm rot="10800000">
            <a:off x="6219180" y="3792652"/>
            <a:ext cx="3248353" cy="2739679"/>
            <a:chOff x="6458183" y="4000566"/>
            <a:chExt cx="4011339" cy="3286465"/>
          </a:xfrm>
          <a:solidFill>
            <a:srgbClr val="33444D"/>
          </a:solidFill>
        </p:grpSpPr>
        <p:sp>
          <p:nvSpPr>
            <p:cNvPr id="35" name="Freeform: Shape 34">
              <a:extLst>
                <a:ext uri="{FF2B5EF4-FFF2-40B4-BE49-F238E27FC236}">
                  <a16:creationId xmlns:a16="http://schemas.microsoft.com/office/drawing/2014/main" id="{4CBB9479-32C5-2A40-DBD0-A2D0F66CCEB8}"/>
                </a:ext>
              </a:extLst>
            </p:cNvPr>
            <p:cNvSpPr/>
            <p:nvPr/>
          </p:nvSpPr>
          <p:spPr>
            <a:xfrm>
              <a:off x="10175893" y="7034307"/>
              <a:ext cx="293629" cy="252724"/>
            </a:xfrm>
            <a:custGeom>
              <a:avLst/>
              <a:gdLst>
                <a:gd name="connsiteX0" fmla="*/ 263388 w 293629"/>
                <a:gd name="connsiteY0" fmla="*/ 252725 h 252724"/>
                <a:gd name="connsiteX1" fmla="*/ 261346 w 293629"/>
                <a:gd name="connsiteY1" fmla="*/ 252725 h 252724"/>
                <a:gd name="connsiteX2" fmla="*/ 28585 w 293629"/>
                <a:gd name="connsiteY2" fmla="*/ 234349 h 252724"/>
                <a:gd name="connsiteX3" fmla="*/ 0 w 293629"/>
                <a:gd name="connsiteY3" fmla="*/ 201681 h 252724"/>
                <a:gd name="connsiteX4" fmla="*/ 32668 w 293629"/>
                <a:gd name="connsiteY4" fmla="*/ 173096 h 252724"/>
                <a:gd name="connsiteX5" fmla="*/ 200093 w 293629"/>
                <a:gd name="connsiteY5" fmla="*/ 187388 h 252724"/>
                <a:gd name="connsiteX6" fmla="*/ 104130 w 293629"/>
                <a:gd name="connsiteY6" fmla="*/ 48548 h 252724"/>
                <a:gd name="connsiteX7" fmla="*/ 112297 w 293629"/>
                <a:gd name="connsiteY7" fmla="*/ 5671 h 252724"/>
                <a:gd name="connsiteX8" fmla="*/ 155174 w 293629"/>
                <a:gd name="connsiteY8" fmla="*/ 13838 h 252724"/>
                <a:gd name="connsiteX9" fmla="*/ 287889 w 293629"/>
                <a:gd name="connsiteY9" fmla="*/ 205764 h 252724"/>
                <a:gd name="connsiteX10" fmla="*/ 289931 w 293629"/>
                <a:gd name="connsiteY10" fmla="*/ 238432 h 252724"/>
                <a:gd name="connsiteX11" fmla="*/ 263388 w 293629"/>
                <a:gd name="connsiteY11" fmla="*/ 252725 h 25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629" h="252724">
                  <a:moveTo>
                    <a:pt x="263388" y="252725"/>
                  </a:moveTo>
                  <a:cubicBezTo>
                    <a:pt x="263388" y="252725"/>
                    <a:pt x="261346" y="252725"/>
                    <a:pt x="261346" y="252725"/>
                  </a:cubicBezTo>
                  <a:lnTo>
                    <a:pt x="28585" y="234349"/>
                  </a:lnTo>
                  <a:cubicBezTo>
                    <a:pt x="12250" y="232307"/>
                    <a:pt x="0" y="218015"/>
                    <a:pt x="0" y="201681"/>
                  </a:cubicBezTo>
                  <a:cubicBezTo>
                    <a:pt x="2042" y="185347"/>
                    <a:pt x="16334" y="173096"/>
                    <a:pt x="32668" y="173096"/>
                  </a:cubicBezTo>
                  <a:lnTo>
                    <a:pt x="200093" y="187388"/>
                  </a:lnTo>
                  <a:lnTo>
                    <a:pt x="104130" y="48548"/>
                  </a:lnTo>
                  <a:cubicBezTo>
                    <a:pt x="93921" y="34256"/>
                    <a:pt x="98005" y="15880"/>
                    <a:pt x="112297" y="5671"/>
                  </a:cubicBezTo>
                  <a:cubicBezTo>
                    <a:pt x="126590" y="-4538"/>
                    <a:pt x="144965" y="-454"/>
                    <a:pt x="155174" y="13838"/>
                  </a:cubicBezTo>
                  <a:lnTo>
                    <a:pt x="287889" y="205764"/>
                  </a:lnTo>
                  <a:cubicBezTo>
                    <a:pt x="294015" y="215973"/>
                    <a:pt x="296056" y="228224"/>
                    <a:pt x="289931" y="238432"/>
                  </a:cubicBezTo>
                  <a:cubicBezTo>
                    <a:pt x="283806" y="248641"/>
                    <a:pt x="273597" y="252725"/>
                    <a:pt x="263388" y="252725"/>
                  </a:cubicBezTo>
                  <a:close/>
                </a:path>
              </a:pathLst>
            </a:custGeom>
            <a:solidFill>
              <a:srgbClr val="2E75B6"/>
            </a:solidFill>
            <a:ln w="20383"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Freeform: Shape 35">
              <a:extLst>
                <a:ext uri="{FF2B5EF4-FFF2-40B4-BE49-F238E27FC236}">
                  <a16:creationId xmlns:a16="http://schemas.microsoft.com/office/drawing/2014/main" id="{5EB9409A-9E06-2B6A-0624-0C5DCA9AD1F3}"/>
                </a:ext>
              </a:extLst>
            </p:cNvPr>
            <p:cNvSpPr/>
            <p:nvPr/>
          </p:nvSpPr>
          <p:spPr>
            <a:xfrm>
              <a:off x="6458183" y="4000566"/>
              <a:ext cx="4008626" cy="3286465"/>
            </a:xfrm>
            <a:custGeom>
              <a:avLst/>
              <a:gdLst>
                <a:gd name="connsiteX0" fmla="*/ 3981098 w 4008626"/>
                <a:gd name="connsiteY0" fmla="*/ 3286466 h 3286465"/>
                <a:gd name="connsiteX1" fmla="*/ 3966805 w 4008626"/>
                <a:gd name="connsiteY1" fmla="*/ 3282382 h 3286465"/>
                <a:gd name="connsiteX2" fmla="*/ 3303230 w 4008626"/>
                <a:gd name="connsiteY2" fmla="*/ 2900572 h 3286465"/>
                <a:gd name="connsiteX3" fmla="*/ 3288938 w 4008626"/>
                <a:gd name="connsiteY3" fmla="*/ 2882196 h 3286465"/>
                <a:gd name="connsiteX4" fmla="*/ 3290980 w 4008626"/>
                <a:gd name="connsiteY4" fmla="*/ 2859736 h 3286465"/>
                <a:gd name="connsiteX5" fmla="*/ 3478823 w 4008626"/>
                <a:gd name="connsiteY5" fmla="*/ 1432540 h 3286465"/>
                <a:gd name="connsiteX6" fmla="*/ 2602904 w 4008626"/>
                <a:gd name="connsiteY6" fmla="*/ 291191 h 3286465"/>
                <a:gd name="connsiteX7" fmla="*/ 1988332 w 4008626"/>
                <a:gd name="connsiteY7" fmla="*/ 66596 h 3286465"/>
                <a:gd name="connsiteX8" fmla="*/ 1988332 w 4008626"/>
                <a:gd name="connsiteY8" fmla="*/ 315692 h 3286465"/>
                <a:gd name="connsiteX9" fmla="*/ 1978123 w 4008626"/>
                <a:gd name="connsiteY9" fmla="*/ 340193 h 3286465"/>
                <a:gd name="connsiteX10" fmla="*/ 1953621 w 4008626"/>
                <a:gd name="connsiteY10" fmla="*/ 346319 h 3286465"/>
                <a:gd name="connsiteX11" fmla="*/ 277329 w 4008626"/>
                <a:gd name="connsiteY11" fmla="*/ 1120149 h 3286465"/>
                <a:gd name="connsiteX12" fmla="*/ 73152 w 4008626"/>
                <a:gd name="connsiteY12" fmla="*/ 2106324 h 3286465"/>
                <a:gd name="connsiteX13" fmla="*/ 46609 w 4008626"/>
                <a:gd name="connsiteY13" fmla="*/ 2141034 h 3286465"/>
                <a:gd name="connsiteX14" fmla="*/ 11899 w 4008626"/>
                <a:gd name="connsiteY14" fmla="*/ 2114491 h 3286465"/>
                <a:gd name="connsiteX15" fmla="*/ 224243 w 4008626"/>
                <a:gd name="connsiteY15" fmla="*/ 1089523 h 3286465"/>
                <a:gd name="connsiteX16" fmla="*/ 1927078 w 4008626"/>
                <a:gd name="connsiteY16" fmla="*/ 278940 h 3286465"/>
                <a:gd name="connsiteX17" fmla="*/ 1927078 w 4008626"/>
                <a:gd name="connsiteY17" fmla="*/ 31886 h 3286465"/>
                <a:gd name="connsiteX18" fmla="*/ 1931162 w 4008626"/>
                <a:gd name="connsiteY18" fmla="*/ 15552 h 3286465"/>
                <a:gd name="connsiteX19" fmla="*/ 1963830 w 4008626"/>
                <a:gd name="connsiteY19" fmla="*/ 1260 h 3286465"/>
                <a:gd name="connsiteX20" fmla="*/ 2633530 w 4008626"/>
                <a:gd name="connsiteY20" fmla="*/ 238105 h 3286465"/>
                <a:gd name="connsiteX21" fmla="*/ 3538034 w 4008626"/>
                <a:gd name="connsiteY21" fmla="*/ 1418248 h 3286465"/>
                <a:gd name="connsiteX22" fmla="*/ 3358358 w 4008626"/>
                <a:gd name="connsiteY22" fmla="*/ 2865862 h 3286465"/>
                <a:gd name="connsiteX23" fmla="*/ 3993348 w 4008626"/>
                <a:gd name="connsiteY23" fmla="*/ 3233380 h 3286465"/>
                <a:gd name="connsiteX24" fmla="*/ 4003557 w 4008626"/>
                <a:gd name="connsiteY24" fmla="*/ 3274215 h 3286465"/>
                <a:gd name="connsiteX25" fmla="*/ 3981098 w 4008626"/>
                <a:gd name="connsiteY25" fmla="*/ 3286466 h 3286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8626" h="3286465">
                  <a:moveTo>
                    <a:pt x="3981098" y="3286466"/>
                  </a:moveTo>
                  <a:cubicBezTo>
                    <a:pt x="3974972" y="3286466"/>
                    <a:pt x="3970889" y="3284424"/>
                    <a:pt x="3966805" y="3282382"/>
                  </a:cubicBezTo>
                  <a:lnTo>
                    <a:pt x="3303230" y="2900572"/>
                  </a:lnTo>
                  <a:cubicBezTo>
                    <a:pt x="3297105" y="2896488"/>
                    <a:pt x="3290980" y="2890363"/>
                    <a:pt x="3288938" y="2882196"/>
                  </a:cubicBezTo>
                  <a:cubicBezTo>
                    <a:pt x="3286896" y="2874029"/>
                    <a:pt x="3288938" y="2865862"/>
                    <a:pt x="3290980" y="2859736"/>
                  </a:cubicBezTo>
                  <a:cubicBezTo>
                    <a:pt x="3542117" y="2424840"/>
                    <a:pt x="3609496" y="1918481"/>
                    <a:pt x="3478823" y="1432540"/>
                  </a:cubicBezTo>
                  <a:cubicBezTo>
                    <a:pt x="3348149" y="946599"/>
                    <a:pt x="3037801" y="542329"/>
                    <a:pt x="2602904" y="291191"/>
                  </a:cubicBezTo>
                  <a:cubicBezTo>
                    <a:pt x="2410978" y="180936"/>
                    <a:pt x="2204759" y="105390"/>
                    <a:pt x="1988332" y="66596"/>
                  </a:cubicBezTo>
                  <a:lnTo>
                    <a:pt x="1988332" y="315692"/>
                  </a:lnTo>
                  <a:cubicBezTo>
                    <a:pt x="1988332" y="323859"/>
                    <a:pt x="1984248" y="334068"/>
                    <a:pt x="1978123" y="340193"/>
                  </a:cubicBezTo>
                  <a:cubicBezTo>
                    <a:pt x="1971997" y="346319"/>
                    <a:pt x="1961788" y="348361"/>
                    <a:pt x="1953621" y="346319"/>
                  </a:cubicBezTo>
                  <a:cubicBezTo>
                    <a:pt x="1290047" y="223813"/>
                    <a:pt x="616263" y="534162"/>
                    <a:pt x="277329" y="1120149"/>
                  </a:cubicBezTo>
                  <a:cubicBezTo>
                    <a:pt x="103779" y="1420289"/>
                    <a:pt x="32317" y="1763306"/>
                    <a:pt x="73152" y="2106324"/>
                  </a:cubicBezTo>
                  <a:cubicBezTo>
                    <a:pt x="75194" y="2122658"/>
                    <a:pt x="62943" y="2138992"/>
                    <a:pt x="46609" y="2141034"/>
                  </a:cubicBezTo>
                  <a:cubicBezTo>
                    <a:pt x="30275" y="2143075"/>
                    <a:pt x="13941" y="2130825"/>
                    <a:pt x="11899" y="2114491"/>
                  </a:cubicBezTo>
                  <a:cubicBezTo>
                    <a:pt x="-30978" y="1757181"/>
                    <a:pt x="42526" y="1401913"/>
                    <a:pt x="224243" y="1089523"/>
                  </a:cubicBezTo>
                  <a:cubicBezTo>
                    <a:pt x="569302" y="493326"/>
                    <a:pt x="1249211" y="170727"/>
                    <a:pt x="1927078" y="278940"/>
                  </a:cubicBezTo>
                  <a:lnTo>
                    <a:pt x="1927078" y="31886"/>
                  </a:lnTo>
                  <a:cubicBezTo>
                    <a:pt x="1927078" y="25761"/>
                    <a:pt x="1927078" y="19636"/>
                    <a:pt x="1931162" y="15552"/>
                  </a:cubicBezTo>
                  <a:cubicBezTo>
                    <a:pt x="1937287" y="3302"/>
                    <a:pt x="1951580" y="-2824"/>
                    <a:pt x="1963830" y="1260"/>
                  </a:cubicBezTo>
                  <a:cubicBezTo>
                    <a:pt x="2198633" y="38012"/>
                    <a:pt x="2425270" y="117641"/>
                    <a:pt x="2633530" y="238105"/>
                  </a:cubicBezTo>
                  <a:cubicBezTo>
                    <a:pt x="3082719" y="497410"/>
                    <a:pt x="3405319" y="915972"/>
                    <a:pt x="3538034" y="1418248"/>
                  </a:cubicBezTo>
                  <a:cubicBezTo>
                    <a:pt x="3668707" y="1910314"/>
                    <a:pt x="3605412" y="2422798"/>
                    <a:pt x="3358358" y="2865862"/>
                  </a:cubicBezTo>
                  <a:lnTo>
                    <a:pt x="3993348" y="3233380"/>
                  </a:lnTo>
                  <a:cubicBezTo>
                    <a:pt x="4007641" y="3241547"/>
                    <a:pt x="4013766" y="3259923"/>
                    <a:pt x="4003557" y="3274215"/>
                  </a:cubicBezTo>
                  <a:cubicBezTo>
                    <a:pt x="4001515" y="3282382"/>
                    <a:pt x="3991306" y="3286466"/>
                    <a:pt x="3981098" y="3286466"/>
                  </a:cubicBezTo>
                  <a:close/>
                </a:path>
              </a:pathLst>
            </a:custGeom>
            <a:solidFill>
              <a:srgbClr val="2E75B6"/>
            </a:solidFill>
            <a:ln w="20383"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 name="Rectangle: Rounded Corners 33">
            <a:extLst>
              <a:ext uri="{FF2B5EF4-FFF2-40B4-BE49-F238E27FC236}">
                <a16:creationId xmlns:a16="http://schemas.microsoft.com/office/drawing/2014/main" id="{49EFE84C-1FDE-07F8-0C2A-A3EB541B58FD}"/>
              </a:ext>
            </a:extLst>
          </p:cNvPr>
          <p:cNvSpPr/>
          <p:nvPr/>
        </p:nvSpPr>
        <p:spPr>
          <a:xfrm>
            <a:off x="2913254" y="3144727"/>
            <a:ext cx="2919537" cy="903776"/>
          </a:xfrm>
          <a:prstGeom prst="roundRect">
            <a:avLst>
              <a:gd name="adj" fmla="val 11587"/>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a:ln>
                  <a:noFill/>
                </a:ln>
                <a:solidFill>
                  <a:prstClr val="black">
                    <a:lumMod val="75000"/>
                    <a:lumOff val="25000"/>
                  </a:prstClr>
                </a:solidFill>
                <a:effectLst/>
                <a:uLnTx/>
                <a:uFillTx/>
                <a:latin typeface="Open Sans" panose="020B0606030504020204" pitchFamily="34" charset="0"/>
                <a:cs typeface="Arial"/>
                <a:sym typeface="Arial"/>
              </a:rPr>
              <a:t>Compositionality</a:t>
            </a:r>
          </a:p>
        </p:txBody>
      </p:sp>
      <p:grpSp>
        <p:nvGrpSpPr>
          <p:cNvPr id="25" name="Graphic 5">
            <a:extLst>
              <a:ext uri="{FF2B5EF4-FFF2-40B4-BE49-F238E27FC236}">
                <a16:creationId xmlns:a16="http://schemas.microsoft.com/office/drawing/2014/main" id="{8750ABB8-B52E-620A-8E6F-5755F73FFD97}"/>
              </a:ext>
            </a:extLst>
          </p:cNvPr>
          <p:cNvGrpSpPr/>
          <p:nvPr/>
        </p:nvGrpSpPr>
        <p:grpSpPr>
          <a:xfrm rot="10800000">
            <a:off x="6683841" y="3314373"/>
            <a:ext cx="3247351" cy="2892048"/>
            <a:chOff x="5773556" y="4391516"/>
            <a:chExt cx="4010111" cy="3469253"/>
          </a:xfrm>
          <a:solidFill>
            <a:srgbClr val="08C4C2"/>
          </a:solidFill>
        </p:grpSpPr>
        <p:sp>
          <p:nvSpPr>
            <p:cNvPr id="29" name="Freeform: Shape 28">
              <a:extLst>
                <a:ext uri="{FF2B5EF4-FFF2-40B4-BE49-F238E27FC236}">
                  <a16:creationId xmlns:a16="http://schemas.microsoft.com/office/drawing/2014/main" id="{60A04098-C659-08EA-C389-85377000AC10}"/>
                </a:ext>
              </a:extLst>
            </p:cNvPr>
            <p:cNvSpPr/>
            <p:nvPr/>
          </p:nvSpPr>
          <p:spPr>
            <a:xfrm>
              <a:off x="5773556" y="7032266"/>
              <a:ext cx="294519" cy="254766"/>
            </a:xfrm>
            <a:custGeom>
              <a:avLst/>
              <a:gdLst>
                <a:gd name="connsiteX0" fmla="*/ 30909 w 294519"/>
                <a:gd name="connsiteY0" fmla="*/ 254767 h 254766"/>
                <a:gd name="connsiteX1" fmla="*/ 4366 w 294519"/>
                <a:gd name="connsiteY1" fmla="*/ 238433 h 254766"/>
                <a:gd name="connsiteX2" fmla="*/ 6408 w 294519"/>
                <a:gd name="connsiteY2" fmla="*/ 205764 h 254766"/>
                <a:gd name="connsiteX3" fmla="*/ 139123 w 294519"/>
                <a:gd name="connsiteY3" fmla="*/ 13838 h 254766"/>
                <a:gd name="connsiteX4" fmla="*/ 182000 w 294519"/>
                <a:gd name="connsiteY4" fmla="*/ 5671 h 254766"/>
                <a:gd name="connsiteX5" fmla="*/ 190167 w 294519"/>
                <a:gd name="connsiteY5" fmla="*/ 48548 h 254766"/>
                <a:gd name="connsiteX6" fmla="*/ 94204 w 294519"/>
                <a:gd name="connsiteY6" fmla="*/ 187389 h 254766"/>
                <a:gd name="connsiteX7" fmla="*/ 261629 w 294519"/>
                <a:gd name="connsiteY7" fmla="*/ 173096 h 254766"/>
                <a:gd name="connsiteX8" fmla="*/ 294297 w 294519"/>
                <a:gd name="connsiteY8" fmla="*/ 201681 h 254766"/>
                <a:gd name="connsiteX9" fmla="*/ 265713 w 294519"/>
                <a:gd name="connsiteY9" fmla="*/ 234349 h 254766"/>
                <a:gd name="connsiteX10" fmla="*/ 32951 w 294519"/>
                <a:gd name="connsiteY10" fmla="*/ 252725 h 254766"/>
                <a:gd name="connsiteX11" fmla="*/ 30909 w 294519"/>
                <a:gd name="connsiteY11" fmla="*/ 254767 h 25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519" h="254766">
                  <a:moveTo>
                    <a:pt x="30909" y="254767"/>
                  </a:moveTo>
                  <a:cubicBezTo>
                    <a:pt x="20700" y="254767"/>
                    <a:pt x="10492" y="248642"/>
                    <a:pt x="4366" y="238433"/>
                  </a:cubicBezTo>
                  <a:cubicBezTo>
                    <a:pt x="-1759" y="228224"/>
                    <a:pt x="-1759" y="215973"/>
                    <a:pt x="6408" y="205764"/>
                  </a:cubicBezTo>
                  <a:lnTo>
                    <a:pt x="139123" y="13838"/>
                  </a:lnTo>
                  <a:cubicBezTo>
                    <a:pt x="149332" y="-454"/>
                    <a:pt x="167708" y="-4538"/>
                    <a:pt x="182000" y="5671"/>
                  </a:cubicBezTo>
                  <a:cubicBezTo>
                    <a:pt x="196292" y="15880"/>
                    <a:pt x="200376" y="34256"/>
                    <a:pt x="190167" y="48548"/>
                  </a:cubicBezTo>
                  <a:lnTo>
                    <a:pt x="94204" y="187389"/>
                  </a:lnTo>
                  <a:lnTo>
                    <a:pt x="261629" y="173096"/>
                  </a:lnTo>
                  <a:cubicBezTo>
                    <a:pt x="277963" y="171054"/>
                    <a:pt x="292256" y="183305"/>
                    <a:pt x="294297" y="201681"/>
                  </a:cubicBezTo>
                  <a:cubicBezTo>
                    <a:pt x="296339" y="218015"/>
                    <a:pt x="284089" y="232307"/>
                    <a:pt x="265713" y="234349"/>
                  </a:cubicBezTo>
                  <a:lnTo>
                    <a:pt x="32951" y="252725"/>
                  </a:lnTo>
                  <a:cubicBezTo>
                    <a:pt x="32951" y="254767"/>
                    <a:pt x="30909" y="254767"/>
                    <a:pt x="30909" y="254767"/>
                  </a:cubicBezTo>
                  <a:close/>
                </a:path>
              </a:pathLst>
            </a:custGeom>
            <a:solidFill>
              <a:srgbClr val="08C4C2"/>
            </a:solidFill>
            <a:ln w="20383"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Freeform: Shape 29">
              <a:extLst>
                <a:ext uri="{FF2B5EF4-FFF2-40B4-BE49-F238E27FC236}">
                  <a16:creationId xmlns:a16="http://schemas.microsoft.com/office/drawing/2014/main" id="{7B68351C-1B55-E269-D84E-E55A9079A551}"/>
                </a:ext>
              </a:extLst>
            </p:cNvPr>
            <p:cNvSpPr/>
            <p:nvPr/>
          </p:nvSpPr>
          <p:spPr>
            <a:xfrm>
              <a:off x="5775802" y="4391516"/>
              <a:ext cx="4007865" cy="3469253"/>
            </a:xfrm>
            <a:custGeom>
              <a:avLst/>
              <a:gdLst>
                <a:gd name="connsiteX0" fmla="*/ 2350155 w 4007865"/>
                <a:gd name="connsiteY0" fmla="*/ 3469254 h 3469253"/>
                <a:gd name="connsiteX1" fmla="*/ 679988 w 4007865"/>
                <a:gd name="connsiteY1" fmla="*/ 2523915 h 3469253"/>
                <a:gd name="connsiteX2" fmla="*/ 44998 w 4007865"/>
                <a:gd name="connsiteY2" fmla="*/ 2891433 h 3469253"/>
                <a:gd name="connsiteX3" fmla="*/ 4162 w 4007865"/>
                <a:gd name="connsiteY3" fmla="*/ 2881224 h 3469253"/>
                <a:gd name="connsiteX4" fmla="*/ 14371 w 4007865"/>
                <a:gd name="connsiteY4" fmla="*/ 2840389 h 3469253"/>
                <a:gd name="connsiteX5" fmla="*/ 675904 w 4007865"/>
                <a:gd name="connsiteY5" fmla="*/ 2458578 h 3469253"/>
                <a:gd name="connsiteX6" fmla="*/ 716740 w 4007865"/>
                <a:gd name="connsiteY6" fmla="*/ 2468787 h 3469253"/>
                <a:gd name="connsiteX7" fmla="*/ 3287327 w 4007865"/>
                <a:gd name="connsiteY7" fmla="*/ 3156863 h 3469253"/>
                <a:gd name="connsiteX8" fmla="*/ 3789602 w 4007865"/>
                <a:gd name="connsiteY8" fmla="*/ 2736259 h 3469253"/>
                <a:gd name="connsiteX9" fmla="*/ 3573174 w 4007865"/>
                <a:gd name="connsiteY9" fmla="*/ 2611711 h 3469253"/>
                <a:gd name="connsiteX10" fmla="*/ 3558882 w 4007865"/>
                <a:gd name="connsiteY10" fmla="*/ 2591293 h 3469253"/>
                <a:gd name="connsiteX11" fmla="*/ 3565007 w 4007865"/>
                <a:gd name="connsiteY11" fmla="*/ 2566792 h 3469253"/>
                <a:gd name="connsiteX12" fmla="*/ 3732432 w 4007865"/>
                <a:gd name="connsiteY12" fmla="*/ 729200 h 3469253"/>
                <a:gd name="connsiteX13" fmla="*/ 2979020 w 4007865"/>
                <a:gd name="connsiteY13" fmla="*/ 59499 h 3469253"/>
                <a:gd name="connsiteX14" fmla="*/ 2962685 w 4007865"/>
                <a:gd name="connsiteY14" fmla="*/ 18664 h 3469253"/>
                <a:gd name="connsiteX15" fmla="*/ 3003521 w 4007865"/>
                <a:gd name="connsiteY15" fmla="*/ 2330 h 3469253"/>
                <a:gd name="connsiteX16" fmla="*/ 3785518 w 4007865"/>
                <a:gd name="connsiteY16" fmla="*/ 696531 h 3469253"/>
                <a:gd name="connsiteX17" fmla="*/ 3634427 w 4007865"/>
                <a:gd name="connsiteY17" fmla="*/ 2577001 h 3469253"/>
                <a:gd name="connsiteX18" fmla="*/ 3848813 w 4007865"/>
                <a:gd name="connsiteY18" fmla="*/ 2701548 h 3469253"/>
                <a:gd name="connsiteX19" fmla="*/ 3861064 w 4007865"/>
                <a:gd name="connsiteY19" fmla="*/ 2713799 h 3469253"/>
                <a:gd name="connsiteX20" fmla="*/ 3856980 w 4007865"/>
                <a:gd name="connsiteY20" fmla="*/ 2748509 h 3469253"/>
                <a:gd name="connsiteX21" fmla="*/ 3315911 w 4007865"/>
                <a:gd name="connsiteY21" fmla="*/ 3209949 h 3469253"/>
                <a:gd name="connsiteX22" fmla="*/ 2350155 w 4007865"/>
                <a:gd name="connsiteY22" fmla="*/ 3469254 h 3469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07865" h="3469253">
                  <a:moveTo>
                    <a:pt x="2350155" y="3469254"/>
                  </a:moveTo>
                  <a:cubicBezTo>
                    <a:pt x="1688622" y="3469254"/>
                    <a:pt x="1043423" y="3130320"/>
                    <a:pt x="679988" y="2523915"/>
                  </a:cubicBezTo>
                  <a:lnTo>
                    <a:pt x="44998" y="2891433"/>
                  </a:lnTo>
                  <a:cubicBezTo>
                    <a:pt x="30705" y="2899600"/>
                    <a:pt x="12330" y="2895516"/>
                    <a:pt x="4162" y="2881224"/>
                  </a:cubicBezTo>
                  <a:cubicBezTo>
                    <a:pt x="-4005" y="2866932"/>
                    <a:pt x="79" y="2848556"/>
                    <a:pt x="14371" y="2840389"/>
                  </a:cubicBezTo>
                  <a:lnTo>
                    <a:pt x="675904" y="2458578"/>
                  </a:lnTo>
                  <a:cubicBezTo>
                    <a:pt x="690197" y="2450411"/>
                    <a:pt x="708573" y="2454495"/>
                    <a:pt x="716740" y="2468787"/>
                  </a:cubicBezTo>
                  <a:cubicBezTo>
                    <a:pt x="1235349" y="3367165"/>
                    <a:pt x="2388949" y="3675472"/>
                    <a:pt x="3287327" y="3156863"/>
                  </a:cubicBezTo>
                  <a:cubicBezTo>
                    <a:pt x="3479253" y="3046607"/>
                    <a:pt x="3648720" y="2905725"/>
                    <a:pt x="3789602" y="2736259"/>
                  </a:cubicBezTo>
                  <a:lnTo>
                    <a:pt x="3573174" y="2611711"/>
                  </a:lnTo>
                  <a:cubicBezTo>
                    <a:pt x="3565007" y="2607627"/>
                    <a:pt x="3558882" y="2599460"/>
                    <a:pt x="3558882" y="2591293"/>
                  </a:cubicBezTo>
                  <a:cubicBezTo>
                    <a:pt x="3556840" y="2583126"/>
                    <a:pt x="3558882" y="2572917"/>
                    <a:pt x="3565007" y="2566792"/>
                  </a:cubicBezTo>
                  <a:cubicBezTo>
                    <a:pt x="4003987" y="2052266"/>
                    <a:pt x="4071366" y="1313145"/>
                    <a:pt x="3732432" y="729200"/>
                  </a:cubicBezTo>
                  <a:cubicBezTo>
                    <a:pt x="3558882" y="429060"/>
                    <a:pt x="3297536" y="196298"/>
                    <a:pt x="2979020" y="59499"/>
                  </a:cubicBezTo>
                  <a:cubicBezTo>
                    <a:pt x="2962685" y="53374"/>
                    <a:pt x="2956560" y="34998"/>
                    <a:pt x="2962685" y="18664"/>
                  </a:cubicBezTo>
                  <a:cubicBezTo>
                    <a:pt x="2968811" y="2330"/>
                    <a:pt x="2987187" y="-3795"/>
                    <a:pt x="3003521" y="2330"/>
                  </a:cubicBezTo>
                  <a:cubicBezTo>
                    <a:pt x="3334288" y="145254"/>
                    <a:pt x="3603801" y="384141"/>
                    <a:pt x="3785518" y="696531"/>
                  </a:cubicBezTo>
                  <a:cubicBezTo>
                    <a:pt x="4130577" y="1292728"/>
                    <a:pt x="4069324" y="2044099"/>
                    <a:pt x="3634427" y="2577001"/>
                  </a:cubicBezTo>
                  <a:lnTo>
                    <a:pt x="3848813" y="2701548"/>
                  </a:lnTo>
                  <a:cubicBezTo>
                    <a:pt x="3854939" y="2703590"/>
                    <a:pt x="3859022" y="2707674"/>
                    <a:pt x="3861064" y="2713799"/>
                  </a:cubicBezTo>
                  <a:cubicBezTo>
                    <a:pt x="3867189" y="2726050"/>
                    <a:pt x="3865147" y="2740342"/>
                    <a:pt x="3856980" y="2748509"/>
                  </a:cubicBezTo>
                  <a:cubicBezTo>
                    <a:pt x="3707931" y="2934310"/>
                    <a:pt x="3526214" y="3089484"/>
                    <a:pt x="3315911" y="3209949"/>
                  </a:cubicBezTo>
                  <a:cubicBezTo>
                    <a:pt x="3011688" y="3385541"/>
                    <a:pt x="2678880" y="3469254"/>
                    <a:pt x="2350155" y="3469254"/>
                  </a:cubicBezTo>
                  <a:close/>
                </a:path>
              </a:pathLst>
            </a:custGeom>
            <a:solidFill>
              <a:srgbClr val="08C4C2"/>
            </a:solidFill>
            <a:ln w="20383"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8" name="Rectangle: Rounded Corners 27">
            <a:extLst>
              <a:ext uri="{FF2B5EF4-FFF2-40B4-BE49-F238E27FC236}">
                <a16:creationId xmlns:a16="http://schemas.microsoft.com/office/drawing/2014/main" id="{C76694B0-C014-16C2-3C35-140D025FF46C}"/>
              </a:ext>
            </a:extLst>
          </p:cNvPr>
          <p:cNvSpPr/>
          <p:nvPr/>
        </p:nvSpPr>
        <p:spPr>
          <a:xfrm>
            <a:off x="10176264" y="3175227"/>
            <a:ext cx="2922988" cy="903776"/>
          </a:xfrm>
          <a:prstGeom prst="roundRect">
            <a:avLst>
              <a:gd name="adj" fmla="val 11587"/>
            </a:avLst>
          </a:prstGeom>
          <a:noFill/>
          <a:ln w="28575">
            <a:solidFill>
              <a:srgbClr val="08C4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prstClr val="black">
                    <a:lumMod val="75000"/>
                    <a:lumOff val="25000"/>
                  </a:prstClr>
                </a:solidFill>
                <a:effectLst/>
                <a:uLnTx/>
                <a:uFillTx/>
                <a:latin typeface="Open Sans" panose="020B0606030504020204" pitchFamily="34" charset="0"/>
                <a:cs typeface="Arial"/>
                <a:sym typeface="Arial"/>
              </a:rPr>
              <a:t> Encapsulating routing logic</a:t>
            </a:r>
          </a:p>
        </p:txBody>
      </p:sp>
      <p:sp>
        <p:nvSpPr>
          <p:cNvPr id="21" name="Freeform: Shape 20">
            <a:extLst>
              <a:ext uri="{FF2B5EF4-FFF2-40B4-BE49-F238E27FC236}">
                <a16:creationId xmlns:a16="http://schemas.microsoft.com/office/drawing/2014/main" id="{DF4721DE-7C10-6900-491C-032AC5E37029}"/>
              </a:ext>
            </a:extLst>
          </p:cNvPr>
          <p:cNvSpPr/>
          <p:nvPr/>
        </p:nvSpPr>
        <p:spPr>
          <a:xfrm rot="10800000">
            <a:off x="7921101" y="6963598"/>
            <a:ext cx="213583" cy="228077"/>
          </a:xfrm>
          <a:custGeom>
            <a:avLst/>
            <a:gdLst>
              <a:gd name="connsiteX0" fmla="*/ 229881 w 263751"/>
              <a:gd name="connsiteY0" fmla="*/ 273597 h 273597"/>
              <a:gd name="connsiteX1" fmla="*/ 201296 w 263751"/>
              <a:gd name="connsiteY1" fmla="*/ 255221 h 273597"/>
              <a:gd name="connsiteX2" fmla="*/ 129834 w 263751"/>
              <a:gd name="connsiteY2" fmla="*/ 104130 h 273597"/>
              <a:gd name="connsiteX3" fmla="*/ 58372 w 263751"/>
              <a:gd name="connsiteY3" fmla="*/ 255221 h 273597"/>
              <a:gd name="connsiteX4" fmla="*/ 17537 w 263751"/>
              <a:gd name="connsiteY4" fmla="*/ 269513 h 273597"/>
              <a:gd name="connsiteX5" fmla="*/ 3244 w 263751"/>
              <a:gd name="connsiteY5" fmla="*/ 228678 h 273597"/>
              <a:gd name="connsiteX6" fmla="*/ 103291 w 263751"/>
              <a:gd name="connsiteY6" fmla="*/ 18376 h 273597"/>
              <a:gd name="connsiteX7" fmla="*/ 131876 w 263751"/>
              <a:gd name="connsiteY7" fmla="*/ 0 h 273597"/>
              <a:gd name="connsiteX8" fmla="*/ 160461 w 263751"/>
              <a:gd name="connsiteY8" fmla="*/ 18376 h 273597"/>
              <a:gd name="connsiteX9" fmla="*/ 260507 w 263751"/>
              <a:gd name="connsiteY9" fmla="*/ 228678 h 273597"/>
              <a:gd name="connsiteX10" fmla="*/ 246215 w 263751"/>
              <a:gd name="connsiteY10" fmla="*/ 269513 h 273597"/>
              <a:gd name="connsiteX11" fmla="*/ 229881 w 263751"/>
              <a:gd name="connsiteY11" fmla="*/ 273597 h 273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751" h="273597">
                <a:moveTo>
                  <a:pt x="229881" y="273597"/>
                </a:moveTo>
                <a:cubicBezTo>
                  <a:pt x="217630" y="273597"/>
                  <a:pt x="207421" y="267472"/>
                  <a:pt x="201296" y="255221"/>
                </a:cubicBezTo>
                <a:lnTo>
                  <a:pt x="129834" y="104130"/>
                </a:lnTo>
                <a:lnTo>
                  <a:pt x="58372" y="255221"/>
                </a:lnTo>
                <a:cubicBezTo>
                  <a:pt x="50205" y="269513"/>
                  <a:pt x="33871" y="277681"/>
                  <a:pt x="17537" y="269513"/>
                </a:cubicBezTo>
                <a:cubicBezTo>
                  <a:pt x="3244" y="261346"/>
                  <a:pt x="-4923" y="245012"/>
                  <a:pt x="3244" y="228678"/>
                </a:cubicBezTo>
                <a:lnTo>
                  <a:pt x="103291" y="18376"/>
                </a:lnTo>
                <a:cubicBezTo>
                  <a:pt x="107375" y="8167"/>
                  <a:pt x="119625" y="0"/>
                  <a:pt x="131876" y="0"/>
                </a:cubicBezTo>
                <a:cubicBezTo>
                  <a:pt x="144127" y="0"/>
                  <a:pt x="154335" y="6125"/>
                  <a:pt x="160461" y="18376"/>
                </a:cubicBezTo>
                <a:lnTo>
                  <a:pt x="260507" y="228678"/>
                </a:lnTo>
                <a:cubicBezTo>
                  <a:pt x="268674" y="242971"/>
                  <a:pt x="260507" y="261346"/>
                  <a:pt x="246215" y="269513"/>
                </a:cubicBezTo>
                <a:cubicBezTo>
                  <a:pt x="238048" y="273597"/>
                  <a:pt x="233964" y="273597"/>
                  <a:pt x="229881" y="273597"/>
                </a:cubicBezTo>
                <a:close/>
              </a:path>
            </a:pathLst>
          </a:custGeom>
          <a:solidFill>
            <a:srgbClr val="8578D4"/>
          </a:solidFill>
          <a:ln w="20383"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Freeform: Shape 22">
            <a:extLst>
              <a:ext uri="{FF2B5EF4-FFF2-40B4-BE49-F238E27FC236}">
                <a16:creationId xmlns:a16="http://schemas.microsoft.com/office/drawing/2014/main" id="{C72FF10F-131E-9F80-0D8F-4BF4434D27E8}"/>
              </a:ext>
            </a:extLst>
          </p:cNvPr>
          <p:cNvSpPr/>
          <p:nvPr/>
        </p:nvSpPr>
        <p:spPr>
          <a:xfrm rot="10800000">
            <a:off x="7215864" y="3547552"/>
            <a:ext cx="2386071" cy="3640718"/>
          </a:xfrm>
          <a:custGeom>
            <a:avLst/>
            <a:gdLst>
              <a:gd name="connsiteX0" fmla="*/ 1941722 w 2946527"/>
              <a:gd name="connsiteY0" fmla="*/ 4367344 h 4367343"/>
              <a:gd name="connsiteX1" fmla="*/ 387936 w 2946527"/>
              <a:gd name="connsiteY1" fmla="*/ 3297457 h 4367343"/>
              <a:gd name="connsiteX2" fmla="*/ 173550 w 2946527"/>
              <a:gd name="connsiteY2" fmla="*/ 3422005 h 4367343"/>
              <a:gd name="connsiteX3" fmla="*/ 157216 w 2946527"/>
              <a:gd name="connsiteY3" fmla="*/ 3426088 h 4367343"/>
              <a:gd name="connsiteX4" fmla="*/ 128631 w 2946527"/>
              <a:gd name="connsiteY4" fmla="*/ 3405670 h 4367343"/>
              <a:gd name="connsiteX5" fmla="*/ 0 w 2946527"/>
              <a:gd name="connsiteY5" fmla="*/ 2707386 h 4367343"/>
              <a:gd name="connsiteX6" fmla="*/ 1911096 w 2946527"/>
              <a:gd name="connsiteY6" fmla="*/ 765663 h 4367343"/>
              <a:gd name="connsiteX7" fmla="*/ 1911096 w 2946527"/>
              <a:gd name="connsiteY7" fmla="*/ 30627 h 4367343"/>
              <a:gd name="connsiteX8" fmla="*/ 1941722 w 2946527"/>
              <a:gd name="connsiteY8" fmla="*/ 0 h 4367343"/>
              <a:gd name="connsiteX9" fmla="*/ 1972349 w 2946527"/>
              <a:gd name="connsiteY9" fmla="*/ 30627 h 4367343"/>
              <a:gd name="connsiteX10" fmla="*/ 1972349 w 2946527"/>
              <a:gd name="connsiteY10" fmla="*/ 794248 h 4367343"/>
              <a:gd name="connsiteX11" fmla="*/ 1941722 w 2946527"/>
              <a:gd name="connsiteY11" fmla="*/ 824875 h 4367343"/>
              <a:gd name="connsiteX12" fmla="*/ 59211 w 2946527"/>
              <a:gd name="connsiteY12" fmla="*/ 2705344 h 4367343"/>
              <a:gd name="connsiteX13" fmla="*/ 171509 w 2946527"/>
              <a:gd name="connsiteY13" fmla="*/ 3350543 h 4367343"/>
              <a:gd name="connsiteX14" fmla="*/ 387936 w 2946527"/>
              <a:gd name="connsiteY14" fmla="*/ 3225995 h 4367343"/>
              <a:gd name="connsiteX15" fmla="*/ 414479 w 2946527"/>
              <a:gd name="connsiteY15" fmla="*/ 3223953 h 4367343"/>
              <a:gd name="connsiteX16" fmla="*/ 432855 w 2946527"/>
              <a:gd name="connsiteY16" fmla="*/ 3242329 h 4367343"/>
              <a:gd name="connsiteX17" fmla="*/ 1941722 w 2946527"/>
              <a:gd name="connsiteY17" fmla="*/ 4306091 h 4367343"/>
              <a:gd name="connsiteX18" fmla="*/ 2897270 w 2946527"/>
              <a:gd name="connsiteY18" fmla="*/ 3989616 h 4367343"/>
              <a:gd name="connsiteX19" fmla="*/ 2940147 w 2946527"/>
              <a:gd name="connsiteY19" fmla="*/ 3995742 h 4367343"/>
              <a:gd name="connsiteX20" fmla="*/ 2934022 w 2946527"/>
              <a:gd name="connsiteY20" fmla="*/ 4038619 h 4367343"/>
              <a:gd name="connsiteX21" fmla="*/ 1941722 w 2946527"/>
              <a:gd name="connsiteY21" fmla="*/ 4367344 h 436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46527" h="4367343">
                <a:moveTo>
                  <a:pt x="1941722" y="4367344"/>
                </a:moveTo>
                <a:cubicBezTo>
                  <a:pt x="1251604" y="4367344"/>
                  <a:pt x="632948" y="3938572"/>
                  <a:pt x="387936" y="3297457"/>
                </a:cubicBezTo>
                <a:lnTo>
                  <a:pt x="173550" y="3422005"/>
                </a:lnTo>
                <a:cubicBezTo>
                  <a:pt x="169467" y="3426088"/>
                  <a:pt x="163341" y="3426088"/>
                  <a:pt x="157216" y="3426088"/>
                </a:cubicBezTo>
                <a:cubicBezTo>
                  <a:pt x="142924" y="3426088"/>
                  <a:pt x="132715" y="3417921"/>
                  <a:pt x="128631" y="3405670"/>
                </a:cubicBezTo>
                <a:cubicBezTo>
                  <a:pt x="42877" y="3183118"/>
                  <a:pt x="0" y="2948314"/>
                  <a:pt x="0" y="2707386"/>
                </a:cubicBezTo>
                <a:cubicBezTo>
                  <a:pt x="0" y="1645666"/>
                  <a:pt x="855501" y="781998"/>
                  <a:pt x="1911096" y="765663"/>
                </a:cubicBezTo>
                <a:lnTo>
                  <a:pt x="1911096" y="30627"/>
                </a:lnTo>
                <a:cubicBezTo>
                  <a:pt x="1911096" y="14292"/>
                  <a:pt x="1925388" y="0"/>
                  <a:pt x="1941722" y="0"/>
                </a:cubicBezTo>
                <a:cubicBezTo>
                  <a:pt x="1958056" y="0"/>
                  <a:pt x="1972349" y="14292"/>
                  <a:pt x="1972349" y="30627"/>
                </a:cubicBezTo>
                <a:lnTo>
                  <a:pt x="1972349" y="794248"/>
                </a:lnTo>
                <a:cubicBezTo>
                  <a:pt x="1972349" y="810582"/>
                  <a:pt x="1958056" y="824875"/>
                  <a:pt x="1941722" y="824875"/>
                </a:cubicBezTo>
                <a:cubicBezTo>
                  <a:pt x="904504" y="824875"/>
                  <a:pt x="59211" y="1668125"/>
                  <a:pt x="59211" y="2705344"/>
                </a:cubicBezTo>
                <a:cubicBezTo>
                  <a:pt x="59211" y="2927897"/>
                  <a:pt x="98005" y="3144324"/>
                  <a:pt x="171509" y="3350543"/>
                </a:cubicBezTo>
                <a:lnTo>
                  <a:pt x="387936" y="3225995"/>
                </a:lnTo>
                <a:cubicBezTo>
                  <a:pt x="396103" y="3221911"/>
                  <a:pt x="406312" y="3219870"/>
                  <a:pt x="414479" y="3223953"/>
                </a:cubicBezTo>
                <a:cubicBezTo>
                  <a:pt x="422646" y="3228037"/>
                  <a:pt x="428771" y="3234162"/>
                  <a:pt x="432855" y="3242329"/>
                </a:cubicBezTo>
                <a:cubicBezTo>
                  <a:pt x="659491" y="3879361"/>
                  <a:pt x="1265897" y="4306091"/>
                  <a:pt x="1941722" y="4306091"/>
                </a:cubicBezTo>
                <a:cubicBezTo>
                  <a:pt x="2288823" y="4306091"/>
                  <a:pt x="2619589" y="4195835"/>
                  <a:pt x="2897270" y="3989616"/>
                </a:cubicBezTo>
                <a:cubicBezTo>
                  <a:pt x="2911562" y="3979408"/>
                  <a:pt x="2929938" y="3981449"/>
                  <a:pt x="2940147" y="3995742"/>
                </a:cubicBezTo>
                <a:cubicBezTo>
                  <a:pt x="2950356" y="4010034"/>
                  <a:pt x="2948314" y="4028410"/>
                  <a:pt x="2934022" y="4038619"/>
                </a:cubicBezTo>
                <a:cubicBezTo>
                  <a:pt x="2646132" y="4253005"/>
                  <a:pt x="2303115" y="4367344"/>
                  <a:pt x="1941722" y="4367344"/>
                </a:cubicBezTo>
                <a:close/>
              </a:path>
            </a:pathLst>
          </a:custGeom>
          <a:solidFill>
            <a:srgbClr val="8578D4"/>
          </a:solidFill>
          <a:ln w="20383"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Rectangle: Rounded Corners 19">
            <a:extLst>
              <a:ext uri="{FF2B5EF4-FFF2-40B4-BE49-F238E27FC236}">
                <a16:creationId xmlns:a16="http://schemas.microsoft.com/office/drawing/2014/main" id="{B897E000-DD49-80BF-6AED-DA2A13FE66D7}"/>
              </a:ext>
            </a:extLst>
          </p:cNvPr>
          <p:cNvSpPr/>
          <p:nvPr/>
        </p:nvSpPr>
        <p:spPr>
          <a:xfrm>
            <a:off x="6593735" y="7283377"/>
            <a:ext cx="2922987" cy="921353"/>
          </a:xfrm>
          <a:prstGeom prst="roundRect">
            <a:avLst>
              <a:gd name="adj" fmla="val 11587"/>
            </a:avLst>
          </a:prstGeom>
          <a:noFill/>
          <a:ln w="28575">
            <a:solidFill>
              <a:srgbClr val="8C80D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a:ln>
                  <a:noFill/>
                </a:ln>
                <a:solidFill>
                  <a:prstClr val="black">
                    <a:lumMod val="75000"/>
                    <a:lumOff val="25000"/>
                  </a:prstClr>
                </a:solidFill>
                <a:effectLst/>
                <a:uLnTx/>
                <a:uFillTx/>
                <a:latin typeface="Open Sans" panose="020B0606030504020204" pitchFamily="34" charset="0"/>
                <a:cs typeface="Arial"/>
                <a:sym typeface="Arial"/>
              </a:rPr>
              <a:t>Reusability</a:t>
            </a:r>
          </a:p>
        </p:txBody>
      </p:sp>
      <p:pic>
        <p:nvPicPr>
          <p:cNvPr id="7" name="Graphic 6">
            <a:extLst>
              <a:ext uri="{FF2B5EF4-FFF2-40B4-BE49-F238E27FC236}">
                <a16:creationId xmlns:a16="http://schemas.microsoft.com/office/drawing/2014/main" id="{69CB48F6-E7D8-9D18-38F0-32DC115924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23874" y="4432304"/>
            <a:ext cx="2008251" cy="987640"/>
          </a:xfrm>
          <a:prstGeom prst="rect">
            <a:avLst/>
          </a:prstGeom>
        </p:spPr>
      </p:pic>
    </p:spTree>
    <p:extLst>
      <p:ext uri="{BB962C8B-B14F-4D97-AF65-F5344CB8AC3E}">
        <p14:creationId xmlns:p14="http://schemas.microsoft.com/office/powerpoint/2010/main" val="475199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A8F081-85E4-E2E2-21FE-878FC01ABA10}"/>
              </a:ext>
            </a:extLst>
          </p:cNvPr>
          <p:cNvSpPr>
            <a:spLocks noGrp="1"/>
          </p:cNvSpPr>
          <p:nvPr>
            <p:ph type="body" idx="10"/>
          </p:nvPr>
        </p:nvSpPr>
        <p:spPr>
          <a:xfrm>
            <a:off x="1679835" y="1311544"/>
            <a:ext cx="13001106" cy="903776"/>
          </a:xfrm>
        </p:spPr>
        <p:txBody>
          <a:bodyPr>
            <a:noAutofit/>
          </a:bodyPr>
          <a:lstStyle/>
          <a:p>
            <a:r>
              <a:rPr lang="en-US">
                <a:latin typeface="Open Sans" panose="020B0606030504020204" pitchFamily="34" charset="0"/>
              </a:rPr>
              <a:t>The­ implementation revolves around le­veraging HOCs to elevate­ the functionality of components linked to navigation and route­ management.</a:t>
            </a:r>
          </a:p>
        </p:txBody>
      </p:sp>
      <p:sp>
        <p:nvSpPr>
          <p:cNvPr id="4" name="Title 3">
            <a:extLst>
              <a:ext uri="{FF2B5EF4-FFF2-40B4-BE49-F238E27FC236}">
                <a16:creationId xmlns:a16="http://schemas.microsoft.com/office/drawing/2014/main" id="{0B5C5B88-FB70-D720-F1B7-B382840E88D1}"/>
              </a:ext>
            </a:extLst>
          </p:cNvPr>
          <p:cNvSpPr>
            <a:spLocks noGrp="1"/>
          </p:cNvSpPr>
          <p:nvPr>
            <p:ph type="title"/>
          </p:nvPr>
        </p:nvSpPr>
        <p:spPr/>
        <p:txBody>
          <a:bodyPr>
            <a:normAutofit/>
          </a:bodyPr>
          <a:lstStyle/>
          <a:p>
            <a:r>
              <a:rPr lang="en-US"/>
              <a:t>Implementing Routing with HOCs</a:t>
            </a:r>
          </a:p>
        </p:txBody>
      </p:sp>
      <p:sp>
        <p:nvSpPr>
          <p:cNvPr id="22" name="Brandline_LVC">
            <a:extLst>
              <a:ext uri="{FF2B5EF4-FFF2-40B4-BE49-F238E27FC236}">
                <a16:creationId xmlns:a16="http://schemas.microsoft.com/office/drawing/2014/main" id="{00650EC1-B9EF-B585-55DA-7452301F6F98}"/>
              </a:ext>
            </a:extLst>
          </p:cNvPr>
          <p:cNvSpPr/>
          <p:nvPr/>
        </p:nvSpPr>
        <p:spPr>
          <a:xfrm>
            <a:off x="4432300" y="816324"/>
            <a:ext cx="7397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id="{93684236-C432-6C85-42B0-2F4F0D0CD4D3}"/>
              </a:ext>
            </a:extLst>
          </p:cNvPr>
          <p:cNvCxnSpPr/>
          <p:nvPr>
            <p:custDataLst>
              <p:tags r:id="rId1"/>
            </p:custDataLst>
          </p:nvPr>
        </p:nvCxnSpPr>
        <p:spPr>
          <a:xfrm>
            <a:off x="8077200" y="624300"/>
            <a:ext cx="103188"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omputer&#10;&#10;Description automatically generated">
            <a:extLst>
              <a:ext uri="{FF2B5EF4-FFF2-40B4-BE49-F238E27FC236}">
                <a16:creationId xmlns:a16="http://schemas.microsoft.com/office/drawing/2014/main" id="{3098704C-35BC-82C3-7702-0F517E1B3165}"/>
              </a:ext>
            </a:extLst>
          </p:cNvPr>
          <p:cNvPicPr>
            <a:picLocks noChangeAspect="1"/>
          </p:cNvPicPr>
          <p:nvPr/>
        </p:nvPicPr>
        <p:blipFill rotWithShape="1">
          <a:blip r:embed="rId4">
            <a:extLst>
              <a:ext uri="{28A0092B-C50C-407E-A947-70E740481C1C}">
                <a14:useLocalDpi xmlns:a14="http://schemas.microsoft.com/office/drawing/2010/main" val="0"/>
              </a:ext>
            </a:extLst>
          </a:blip>
          <a:srcRect t="8318"/>
          <a:stretch/>
        </p:blipFill>
        <p:spPr>
          <a:xfrm>
            <a:off x="3768161" y="2117245"/>
            <a:ext cx="8905354" cy="5715211"/>
          </a:xfrm>
          <a:prstGeom prst="rect">
            <a:avLst/>
          </a:prstGeom>
        </p:spPr>
      </p:pic>
      <p:sp>
        <p:nvSpPr>
          <p:cNvPr id="2" name="Rectangle: Rounded Corners 1">
            <a:extLst>
              <a:ext uri="{FF2B5EF4-FFF2-40B4-BE49-F238E27FC236}">
                <a16:creationId xmlns:a16="http://schemas.microsoft.com/office/drawing/2014/main" id="{BB135AD6-E493-5E2C-66EA-05D3B8D95EEC}"/>
              </a:ext>
            </a:extLst>
          </p:cNvPr>
          <p:cNvSpPr/>
          <p:nvPr/>
        </p:nvSpPr>
        <p:spPr>
          <a:xfrm>
            <a:off x="4729749" y="8130104"/>
            <a:ext cx="6796504" cy="640561"/>
          </a:xfrm>
          <a:prstGeom prst="roundRect">
            <a:avLst/>
          </a:prstGeom>
          <a:solidFill>
            <a:srgbClr val="C7DB9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Open Sans"/>
                <a:ea typeface="Open Sans"/>
                <a:cs typeface="Open Sans"/>
                <a:sym typeface="Open Sans"/>
              </a:rPr>
              <a:t>React web application with HOC-based routing</a:t>
            </a:r>
          </a:p>
        </p:txBody>
      </p:sp>
    </p:spTree>
    <p:extLst>
      <p:ext uri="{BB962C8B-B14F-4D97-AF65-F5344CB8AC3E}">
        <p14:creationId xmlns:p14="http://schemas.microsoft.com/office/powerpoint/2010/main" val="1406053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C359D94C-6752-0E58-06E4-D8E2BE15313C}"/>
              </a:ext>
            </a:extLst>
          </p:cNvPr>
          <p:cNvSpPr>
            <a:spLocks noGrp="1"/>
          </p:cNvSpPr>
          <p:nvPr>
            <p:ph type="body" sz="quarter" idx="11"/>
          </p:nvPr>
        </p:nvSpPr>
        <p:spPr>
          <a:xfrm>
            <a:off x="1238916" y="2614368"/>
            <a:ext cx="10210961" cy="1011600"/>
          </a:xfrm>
        </p:spPr>
        <p:txBody>
          <a:bodyPr>
            <a:normAutofit/>
          </a:bodyPr>
          <a:lstStyle/>
          <a:p>
            <a:r>
              <a:rPr lang="en-US" dirty="0"/>
              <a:t>Get an </a:t>
            </a:r>
            <a:r>
              <a:rPr lang="en-US"/>
              <a:t>insight of </a:t>
            </a:r>
            <a:r>
              <a:rPr lang="en-US" dirty="0"/>
              <a:t>higher-order</a:t>
            </a:r>
            <a:r>
              <a:rPr lang="en-US"/>
              <a:t> components in react, a design pattern that enhances and facilitates the reuse of component logic</a:t>
            </a:r>
          </a:p>
        </p:txBody>
      </p:sp>
      <p:sp>
        <p:nvSpPr>
          <p:cNvPr id="45" name="Text Placeholder 44">
            <a:extLst>
              <a:ext uri="{FF2B5EF4-FFF2-40B4-BE49-F238E27FC236}">
                <a16:creationId xmlns:a16="http://schemas.microsoft.com/office/drawing/2014/main" id="{5BFA53DF-B204-DA26-5D09-B31D4835F7D2}"/>
              </a:ext>
            </a:extLst>
          </p:cNvPr>
          <p:cNvSpPr>
            <a:spLocks noGrp="1"/>
          </p:cNvSpPr>
          <p:nvPr>
            <p:ph type="body" sz="quarter" idx="12"/>
          </p:nvPr>
        </p:nvSpPr>
        <p:spPr>
          <a:xfrm>
            <a:off x="1238917" y="3625968"/>
            <a:ext cx="9036000" cy="1011600"/>
          </a:xfrm>
        </p:spPr>
        <p:txBody>
          <a:bodyPr>
            <a:normAutofit/>
          </a:bodyPr>
          <a:lstStyle/>
          <a:p>
            <a:r>
              <a:rPr lang="en-US" dirty="0"/>
              <a:t>Create React HOC to enhance the code reusability and component abstraction in React applications</a:t>
            </a:r>
          </a:p>
        </p:txBody>
      </p:sp>
      <p:sp>
        <p:nvSpPr>
          <p:cNvPr id="46" name="Text Placeholder 45">
            <a:extLst>
              <a:ext uri="{FF2B5EF4-FFF2-40B4-BE49-F238E27FC236}">
                <a16:creationId xmlns:a16="http://schemas.microsoft.com/office/drawing/2014/main" id="{A4812BD3-2647-7149-2939-40FBA0379115}"/>
              </a:ext>
            </a:extLst>
          </p:cNvPr>
          <p:cNvSpPr>
            <a:spLocks noGrp="1"/>
          </p:cNvSpPr>
          <p:nvPr>
            <p:ph type="body" sz="quarter" idx="13"/>
          </p:nvPr>
        </p:nvSpPr>
        <p:spPr>
          <a:xfrm>
            <a:off x="1238917" y="4711021"/>
            <a:ext cx="9709820" cy="1011600"/>
          </a:xfrm>
        </p:spPr>
        <p:txBody>
          <a:bodyPr>
            <a:noAutofit/>
          </a:bodyPr>
          <a:lstStyle/>
          <a:p>
            <a:pPr>
              <a:lnSpc>
                <a:spcPct val="115000"/>
              </a:lnSpc>
            </a:pPr>
            <a:r>
              <a:rPr lang="en-IN" dirty="0"/>
              <a:t>Create React HOC with authorization features to showcase its seamless integration into a secured and controlled authentication system</a:t>
            </a:r>
            <a:endParaRPr lang="en-US" dirty="0"/>
          </a:p>
        </p:txBody>
      </p:sp>
      <p:sp>
        <p:nvSpPr>
          <p:cNvPr id="47" name="Text Placeholder 46">
            <a:extLst>
              <a:ext uri="{FF2B5EF4-FFF2-40B4-BE49-F238E27FC236}">
                <a16:creationId xmlns:a16="http://schemas.microsoft.com/office/drawing/2014/main" id="{780258E6-23E0-109E-ABAA-154476574EAF}"/>
              </a:ext>
            </a:extLst>
          </p:cNvPr>
          <p:cNvSpPr>
            <a:spLocks noGrp="1"/>
          </p:cNvSpPr>
          <p:nvPr>
            <p:ph type="body" sz="quarter" idx="14"/>
          </p:nvPr>
        </p:nvSpPr>
        <p:spPr>
          <a:xfrm>
            <a:off x="1238917" y="5722621"/>
            <a:ext cx="11030577" cy="1010072"/>
          </a:xfrm>
        </p:spPr>
        <p:txBody>
          <a:bodyPr>
            <a:noAutofit/>
          </a:bodyPr>
          <a:lstStyle/>
          <a:p>
            <a:r>
              <a:rPr lang="en-US"/>
              <a:t>Identify and leverage HOCs to address complex issues in react applications, optimizing code organization, abstracting logic, and resolving problems effectively</a:t>
            </a:r>
          </a:p>
        </p:txBody>
      </p:sp>
      <p:grpSp>
        <p:nvGrpSpPr>
          <p:cNvPr id="38" name="Group 37" hidden="1">
            <a:extLst>
              <a:ext uri="{FF2B5EF4-FFF2-40B4-BE49-F238E27FC236}">
                <a16:creationId xmlns:a16="http://schemas.microsoft.com/office/drawing/2014/main" id="{2BF4AE3B-7809-2876-3A2B-3F8043C040D0}"/>
              </a:ext>
            </a:extLst>
          </p:cNvPr>
          <p:cNvGrpSpPr>
            <a:grpSpLocks noGrp="1" noUngrp="1" noRot="1" noMove="1" noResize="1"/>
          </p:cNvGrpSpPr>
          <p:nvPr/>
        </p:nvGrpSpPr>
        <p:grpSpPr>
          <a:xfrm>
            <a:off x="1239953" y="642551"/>
            <a:ext cx="4011669" cy="4707468"/>
            <a:chOff x="1239953" y="642551"/>
            <a:chExt cx="4011669" cy="4707468"/>
          </a:xfrm>
        </p:grpSpPr>
        <p:sp>
          <p:nvSpPr>
            <p:cNvPr id="39" name="Rectangle 38">
              <a:extLst>
                <a:ext uri="{FF2B5EF4-FFF2-40B4-BE49-F238E27FC236}">
                  <a16:creationId xmlns:a16="http://schemas.microsoft.com/office/drawing/2014/main" id="{7B3F732F-B86E-389E-167A-748B08BCAB24}"/>
                </a:ext>
              </a:extLst>
            </p:cNvPr>
            <p:cNvSpPr>
              <a:spLocks noGrp="1" noRot="1" noMove="1" noResize="1" noEditPoints="1" noAdjustHandles="1" noChangeArrowheads="1" noChangeShapeType="1"/>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FF4DA66-131A-9ECA-E168-F9A6D342A1AA}"/>
                </a:ext>
              </a:extLst>
            </p:cNvPr>
            <p:cNvSpPr>
              <a:spLocks noGrp="1" noRot="1" noMove="1" noResize="1" noEditPoints="1" noAdjustHandles="1" noChangeArrowheads="1" noChangeShapeType="1"/>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97CD1E9-C573-43B7-F0D4-26E41A5A31AD}"/>
                </a:ext>
              </a:extLst>
            </p:cNvPr>
            <p:cNvSpPr>
              <a:spLocks noGrp="1" noRot="1" noMove="1" noResize="1" noEditPoints="1" noAdjustHandles="1" noChangeArrowheads="1" noChangeShapeType="1"/>
            </p:cNvSpPr>
            <p:nvPr userDrawn="1"/>
          </p:nvSpPr>
          <p:spPr>
            <a:xfrm>
              <a:off x="1332872" y="311918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F90B576-1AC6-1B20-28E0-FF131CF9384E}"/>
                </a:ext>
              </a:extLst>
            </p:cNvPr>
            <p:cNvSpPr>
              <a:spLocks noGrp="1" noRot="1" noMove="1" noResize="1" noEditPoints="1" noAdjustHandles="1" noChangeArrowheads="1" noChangeShapeType="1"/>
            </p:cNvSpPr>
            <p:nvPr userDrawn="1"/>
          </p:nvSpPr>
          <p:spPr>
            <a:xfrm>
              <a:off x="1332872" y="3940194"/>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ED46056-C2D7-27D8-CC4F-BBBBB8BFF30C}"/>
                </a:ext>
              </a:extLst>
            </p:cNvPr>
            <p:cNvSpPr>
              <a:spLocks noGrp="1" noRot="1" noMove="1" noResize="1" noEditPoints="1" noAdjustHandles="1" noChangeArrowheads="1" noChangeShapeType="1"/>
            </p:cNvSpPr>
            <p:nvPr userDrawn="1"/>
          </p:nvSpPr>
          <p:spPr>
            <a:xfrm>
              <a:off x="1332872" y="475601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blue and white circle with a white circle&#10;&#10;Description automatically generated with low confidence">
            <a:extLst>
              <a:ext uri="{FF2B5EF4-FFF2-40B4-BE49-F238E27FC236}">
                <a16:creationId xmlns:a16="http://schemas.microsoft.com/office/drawing/2014/main" id="{4A69260F-91BB-B919-F9F1-FD6A926A9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36" y="2676446"/>
            <a:ext cx="396244" cy="387931"/>
          </a:xfrm>
          <a:prstGeom prst="rect">
            <a:avLst/>
          </a:prstGeom>
        </p:spPr>
      </p:pic>
      <p:pic>
        <p:nvPicPr>
          <p:cNvPr id="6" name="Picture 5" descr="A blue and white circle with a white circle&#10;&#10;Description automatically generated with low confidence">
            <a:extLst>
              <a:ext uri="{FF2B5EF4-FFF2-40B4-BE49-F238E27FC236}">
                <a16:creationId xmlns:a16="http://schemas.microsoft.com/office/drawing/2014/main" id="{8B053A7C-C208-EDDD-37EC-917F92389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0" y="5786549"/>
            <a:ext cx="396244" cy="387931"/>
          </a:xfrm>
          <a:prstGeom prst="rect">
            <a:avLst/>
          </a:prstGeom>
        </p:spPr>
      </p:pic>
      <p:pic>
        <p:nvPicPr>
          <p:cNvPr id="27" name="Picture 26" descr="A blue and white circle with a white circle&#10;&#10;Description automatically generated with low confidence">
            <a:extLst>
              <a:ext uri="{FF2B5EF4-FFF2-40B4-BE49-F238E27FC236}">
                <a16:creationId xmlns:a16="http://schemas.microsoft.com/office/drawing/2014/main" id="{8C4F6583-6840-D967-881B-35004CE0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0" y="4777721"/>
            <a:ext cx="396244" cy="387931"/>
          </a:xfrm>
          <a:prstGeom prst="rect">
            <a:avLst/>
          </a:prstGeom>
        </p:spPr>
      </p:pic>
      <p:pic>
        <p:nvPicPr>
          <p:cNvPr id="28" name="Picture 27" descr="A blue and white circle with a white circle&#10;&#10;Description automatically generated with low confidence">
            <a:extLst>
              <a:ext uri="{FF2B5EF4-FFF2-40B4-BE49-F238E27FC236}">
                <a16:creationId xmlns:a16="http://schemas.microsoft.com/office/drawing/2014/main" id="{62502484-AB31-6077-D78F-FEA2E50C6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0" y="3682769"/>
            <a:ext cx="396244" cy="387931"/>
          </a:xfrm>
          <a:prstGeom prst="rect">
            <a:avLst/>
          </a:prstGeom>
        </p:spPr>
      </p:pic>
    </p:spTree>
    <p:extLst>
      <p:ext uri="{BB962C8B-B14F-4D97-AF65-F5344CB8AC3E}">
        <p14:creationId xmlns:p14="http://schemas.microsoft.com/office/powerpoint/2010/main" val="1843577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A8F081-85E4-E2E2-21FE-878FC01ABA10}"/>
              </a:ext>
            </a:extLst>
          </p:cNvPr>
          <p:cNvSpPr>
            <a:spLocks noGrp="1"/>
          </p:cNvSpPr>
          <p:nvPr>
            <p:ph type="body" idx="10"/>
          </p:nvPr>
        </p:nvSpPr>
        <p:spPr>
          <a:xfrm>
            <a:off x="1677919" y="1513059"/>
            <a:ext cx="12900163" cy="903776"/>
          </a:xfrm>
        </p:spPr>
        <p:txBody>
          <a:bodyPr>
            <a:noAutofit/>
          </a:bodyPr>
          <a:lstStyle/>
          <a:p>
            <a:r>
              <a:rPr lang="en-US" b="0" i="0">
                <a:effectLst/>
                <a:latin typeface="Open Sans" panose="020B0606030504020204" pitchFamily="34" charset="0"/>
                <a:ea typeface="Open Sans" panose="020B0606030504020204" pitchFamily="34" charset="0"/>
                <a:cs typeface="Open Sans" panose="020B0606030504020204" pitchFamily="34" charset="0"/>
              </a:rPr>
              <a:t>In React, it refers to the process of acquiring data from external sources, like APIs or servers, and then using </a:t>
            </a:r>
            <a:r>
              <a:rPr lang="en-US" b="0" i="0" dirty="0">
                <a:effectLst/>
                <a:latin typeface="Open Sans" panose="020B0606030504020204" pitchFamily="34" charset="0"/>
                <a:ea typeface="Open Sans" panose="020B0606030504020204" pitchFamily="34" charset="0"/>
                <a:cs typeface="Open Sans" panose="020B0606030504020204" pitchFamily="34" charset="0"/>
              </a:rPr>
              <a:t>it</a:t>
            </a:r>
            <a:r>
              <a:rPr lang="en-US" b="0" i="0">
                <a:effectLst/>
                <a:latin typeface="Open Sans" panose="020B0606030504020204" pitchFamily="34" charset="0"/>
                <a:ea typeface="Open Sans" panose="020B0606030504020204" pitchFamily="34" charset="0"/>
                <a:cs typeface="Open Sans" panose="020B0606030504020204" pitchFamily="34" charset="0"/>
              </a:rPr>
              <a:t> to populate your application's user interface.</a:t>
            </a: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0B5C5B88-FB70-D720-F1B7-B382840E88D1}"/>
              </a:ext>
            </a:extLst>
          </p:cNvPr>
          <p:cNvSpPr>
            <a:spLocks noGrp="1"/>
          </p:cNvSpPr>
          <p:nvPr>
            <p:ph type="title"/>
          </p:nvPr>
        </p:nvSpPr>
        <p:spPr/>
        <p:txBody>
          <a:bodyPr>
            <a:normAutofit/>
          </a:bodyPr>
          <a:lstStyle/>
          <a:p>
            <a:r>
              <a:rPr lang="en-US"/>
              <a:t>Data Fetching with HOCs</a:t>
            </a:r>
          </a:p>
        </p:txBody>
      </p:sp>
      <p:sp>
        <p:nvSpPr>
          <p:cNvPr id="22" name="Brandline_LVC">
            <a:extLst>
              <a:ext uri="{FF2B5EF4-FFF2-40B4-BE49-F238E27FC236}">
                <a16:creationId xmlns:a16="http://schemas.microsoft.com/office/drawing/2014/main" id="{00650EC1-B9EF-B585-55DA-7452301F6F98}"/>
              </a:ext>
            </a:extLst>
          </p:cNvPr>
          <p:cNvSpPr/>
          <p:nvPr/>
        </p:nvSpPr>
        <p:spPr>
          <a:xfrm>
            <a:off x="5384800" y="816324"/>
            <a:ext cx="54967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id="{93684236-C432-6C85-42B0-2F4F0D0CD4D3}"/>
              </a:ext>
            </a:extLst>
          </p:cNvPr>
          <p:cNvCxnSpPr/>
          <p:nvPr>
            <p:custDataLst>
              <p:tags r:id="rId1"/>
            </p:custDataLst>
          </p:nvPr>
        </p:nvCxnSpPr>
        <p:spPr>
          <a:xfrm>
            <a:off x="8077200" y="624300"/>
            <a:ext cx="103188" cy="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C32E515-A508-A1E1-6C74-D0AD1AEFDF32}"/>
              </a:ext>
            </a:extLst>
          </p:cNvPr>
          <p:cNvSpPr txBox="1"/>
          <p:nvPr/>
        </p:nvSpPr>
        <p:spPr>
          <a:xfrm>
            <a:off x="812800" y="6981670"/>
            <a:ext cx="14657070" cy="846514"/>
          </a:xfrm>
          <a:prstGeom prst="rect">
            <a:avLst/>
          </a:prstGeom>
          <a:noFill/>
        </p:spPr>
        <p:txBody>
          <a:bodyPr wrap="square">
            <a:spAutoFit/>
          </a:bodyPr>
          <a:lstStyle/>
          <a:p>
            <a:pPr algn="ctr" defTabSz="914400">
              <a:lnSpc>
                <a:spcPct val="115000"/>
              </a:lnSpc>
              <a:buSzPts val="2800"/>
            </a:pPr>
            <a:r>
              <a:rPr lang="en-US" sz="2200" dirty="0">
                <a:solidFill>
                  <a:schemeClr val="tx1">
                    <a:lumMod val="75000"/>
                    <a:lumOff val="25000"/>
                  </a:schemeClr>
                </a:solidFill>
                <a:latin typeface="Open Sans"/>
                <a:ea typeface="Open Sans"/>
                <a:cs typeface="Open Sans"/>
                <a:sym typeface="Open Sans"/>
              </a:rPr>
              <a:t>HOC encapsulates data fetching logic, including API requests, loading states, and data storage. It wraps a component, adding data and functionality. The wrapped component then receives and renders data as props.</a:t>
            </a:r>
            <a:endParaRPr lang="en-IN" sz="2200" dirty="0">
              <a:solidFill>
                <a:schemeClr val="tx1">
                  <a:lumMod val="75000"/>
                  <a:lumOff val="25000"/>
                </a:schemeClr>
              </a:solidFill>
              <a:latin typeface="Open Sans"/>
              <a:ea typeface="Open Sans"/>
              <a:cs typeface="Open Sans"/>
              <a:sym typeface="Open Sans"/>
            </a:endParaRPr>
          </a:p>
        </p:txBody>
      </p:sp>
      <p:pic>
        <p:nvPicPr>
          <p:cNvPr id="5" name="Graphic 4">
            <a:extLst>
              <a:ext uri="{FF2B5EF4-FFF2-40B4-BE49-F238E27FC236}">
                <a16:creationId xmlns:a16="http://schemas.microsoft.com/office/drawing/2014/main" id="{BB6C17FD-1705-8D8B-6C29-5E6EB4AEC0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67725" y="2742901"/>
            <a:ext cx="3225325" cy="3658198"/>
          </a:xfrm>
          <a:prstGeom prst="rect">
            <a:avLst/>
          </a:prstGeom>
        </p:spPr>
      </p:pic>
    </p:spTree>
    <p:extLst>
      <p:ext uri="{BB962C8B-B14F-4D97-AF65-F5344CB8AC3E}">
        <p14:creationId xmlns:p14="http://schemas.microsoft.com/office/powerpoint/2010/main" val="3206572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5C5B88-FB70-D720-F1B7-B382840E88D1}"/>
              </a:ext>
            </a:extLst>
          </p:cNvPr>
          <p:cNvSpPr>
            <a:spLocks noGrp="1"/>
          </p:cNvSpPr>
          <p:nvPr>
            <p:ph type="title"/>
          </p:nvPr>
        </p:nvSpPr>
        <p:spPr/>
        <p:txBody>
          <a:bodyPr>
            <a:normAutofit/>
          </a:bodyPr>
          <a:lstStyle/>
          <a:p>
            <a:r>
              <a:rPr lang="en-US"/>
              <a:t>Implementing Data Fetching with HOCs in React</a:t>
            </a:r>
          </a:p>
        </p:txBody>
      </p:sp>
      <p:sp>
        <p:nvSpPr>
          <p:cNvPr id="22" name="Brandline_LVC">
            <a:extLst>
              <a:ext uri="{FF2B5EF4-FFF2-40B4-BE49-F238E27FC236}">
                <a16:creationId xmlns:a16="http://schemas.microsoft.com/office/drawing/2014/main" id="{00650EC1-B9EF-B585-55DA-7452301F6F98}"/>
              </a:ext>
            </a:extLst>
          </p:cNvPr>
          <p:cNvSpPr/>
          <p:nvPr/>
        </p:nvSpPr>
        <p:spPr>
          <a:xfrm>
            <a:off x="2806700" y="816324"/>
            <a:ext cx="1063633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descr="A screenshot of a computer&#10;&#10;Description automatically generated">
            <a:extLst>
              <a:ext uri="{FF2B5EF4-FFF2-40B4-BE49-F238E27FC236}">
                <a16:creationId xmlns:a16="http://schemas.microsoft.com/office/drawing/2014/main" id="{3F055CEA-2D08-69ED-5E79-FFEBC5FA0968}"/>
              </a:ext>
            </a:extLst>
          </p:cNvPr>
          <p:cNvPicPr>
            <a:picLocks noChangeAspect="1"/>
          </p:cNvPicPr>
          <p:nvPr/>
        </p:nvPicPr>
        <p:blipFill rotWithShape="1">
          <a:blip r:embed="rId3">
            <a:extLst>
              <a:ext uri="{28A0092B-C50C-407E-A947-70E740481C1C}">
                <a14:useLocalDpi xmlns:a14="http://schemas.microsoft.com/office/drawing/2010/main" val="0"/>
              </a:ext>
            </a:extLst>
          </a:blip>
          <a:srcRect t="4831"/>
          <a:stretch/>
        </p:blipFill>
        <p:spPr>
          <a:xfrm>
            <a:off x="4320638" y="1420742"/>
            <a:ext cx="7614724" cy="6302516"/>
          </a:xfrm>
          <a:prstGeom prst="rect">
            <a:avLst/>
          </a:prstGeom>
        </p:spPr>
      </p:pic>
    </p:spTree>
    <p:extLst>
      <p:ext uri="{BB962C8B-B14F-4D97-AF65-F5344CB8AC3E}">
        <p14:creationId xmlns:p14="http://schemas.microsoft.com/office/powerpoint/2010/main" val="3473128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A8F081-85E4-E2E2-21FE-878FC01ABA10}"/>
              </a:ext>
            </a:extLst>
          </p:cNvPr>
          <p:cNvSpPr>
            <a:spLocks noGrp="1"/>
          </p:cNvSpPr>
          <p:nvPr>
            <p:ph type="body" idx="10"/>
          </p:nvPr>
        </p:nvSpPr>
        <p:spPr>
          <a:xfrm>
            <a:off x="1344040" y="1547813"/>
            <a:ext cx="13567921" cy="903776"/>
          </a:xfrm>
        </p:spPr>
        <p:txBody>
          <a:bodyPr>
            <a:noAutofit/>
          </a:bodyPr>
          <a:lstStyle/>
          <a:p>
            <a:r>
              <a:rPr lang="en-US" dirty="0"/>
              <a:t>There are­ advanced techniques that offe­r more possibilities and can overcome­ limitations. Some of them are as follows: </a:t>
            </a:r>
          </a:p>
        </p:txBody>
      </p:sp>
      <p:sp>
        <p:nvSpPr>
          <p:cNvPr id="4" name="Title 3">
            <a:extLst>
              <a:ext uri="{FF2B5EF4-FFF2-40B4-BE49-F238E27FC236}">
                <a16:creationId xmlns:a16="http://schemas.microsoft.com/office/drawing/2014/main" id="{0B5C5B88-FB70-D720-F1B7-B382840E88D1}"/>
              </a:ext>
            </a:extLst>
          </p:cNvPr>
          <p:cNvSpPr>
            <a:spLocks noGrp="1"/>
          </p:cNvSpPr>
          <p:nvPr>
            <p:ph type="title"/>
          </p:nvPr>
        </p:nvSpPr>
        <p:spPr/>
        <p:txBody>
          <a:bodyPr>
            <a:normAutofit/>
          </a:bodyPr>
          <a:lstStyle/>
          <a:p>
            <a:r>
              <a:rPr lang="en-US"/>
              <a:t>Advanced HOC Techniques</a:t>
            </a:r>
          </a:p>
        </p:txBody>
      </p:sp>
      <p:sp>
        <p:nvSpPr>
          <p:cNvPr id="22" name="Brandline_LVC">
            <a:extLst>
              <a:ext uri="{FF2B5EF4-FFF2-40B4-BE49-F238E27FC236}">
                <a16:creationId xmlns:a16="http://schemas.microsoft.com/office/drawing/2014/main" id="{00650EC1-B9EF-B585-55DA-7452301F6F98}"/>
              </a:ext>
            </a:extLst>
          </p:cNvPr>
          <p:cNvSpPr/>
          <p:nvPr/>
        </p:nvSpPr>
        <p:spPr>
          <a:xfrm>
            <a:off x="5194300" y="816324"/>
            <a:ext cx="5870574"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7489D706-3060-ADB8-D499-AAE98F0EFA9E}"/>
              </a:ext>
            </a:extLst>
          </p:cNvPr>
          <p:cNvSpPr/>
          <p:nvPr/>
        </p:nvSpPr>
        <p:spPr>
          <a:xfrm>
            <a:off x="2621883" y="2787833"/>
            <a:ext cx="4654883" cy="937846"/>
          </a:xfrm>
          <a:prstGeom prst="roundRect">
            <a:avLst/>
          </a:prstGeom>
          <a:solidFill>
            <a:srgbClr val="D8D5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IN"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Composition</a:t>
            </a:r>
            <a:endParaRPr lang="en-US" sz="2200" dirty="0">
              <a:solidFill>
                <a:schemeClr val="tx1">
                  <a:lumMod val="75000"/>
                  <a:lumOff val="25000"/>
                </a:schemeClr>
              </a:solidFill>
              <a:latin typeface="Open Sans"/>
              <a:ea typeface="Open Sans"/>
              <a:cs typeface="Open Sans"/>
              <a:sym typeface="Open Sans"/>
            </a:endParaRPr>
          </a:p>
        </p:txBody>
      </p:sp>
      <p:sp>
        <p:nvSpPr>
          <p:cNvPr id="8" name="Rectangle: Rounded Corners 7">
            <a:extLst>
              <a:ext uri="{FF2B5EF4-FFF2-40B4-BE49-F238E27FC236}">
                <a16:creationId xmlns:a16="http://schemas.microsoft.com/office/drawing/2014/main" id="{EF980FB7-23AE-4AA1-19F5-9B3CE1E7554A}"/>
              </a:ext>
            </a:extLst>
          </p:cNvPr>
          <p:cNvSpPr/>
          <p:nvPr/>
        </p:nvSpPr>
        <p:spPr>
          <a:xfrm>
            <a:off x="2629904" y="3995002"/>
            <a:ext cx="4654883" cy="937846"/>
          </a:xfrm>
          <a:prstGeom prst="roundRect">
            <a:avLst/>
          </a:prstGeom>
          <a:solidFill>
            <a:srgbClr val="A6D3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IN"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Conditional HOCs</a:t>
            </a:r>
            <a:endParaRPr lang="en-US" sz="2200" dirty="0">
              <a:solidFill>
                <a:schemeClr val="tx1">
                  <a:lumMod val="75000"/>
                  <a:lumOff val="25000"/>
                </a:schemeClr>
              </a:solidFill>
              <a:latin typeface="Open Sans"/>
              <a:ea typeface="Open Sans"/>
              <a:cs typeface="Open Sans"/>
              <a:sym typeface="Open Sans"/>
            </a:endParaRPr>
          </a:p>
        </p:txBody>
      </p:sp>
      <p:sp>
        <p:nvSpPr>
          <p:cNvPr id="10" name="Rectangle: Rounded Corners 9">
            <a:extLst>
              <a:ext uri="{FF2B5EF4-FFF2-40B4-BE49-F238E27FC236}">
                <a16:creationId xmlns:a16="http://schemas.microsoft.com/office/drawing/2014/main" id="{4076DD63-5AFC-E479-D830-8B1EAF19A30E}"/>
              </a:ext>
            </a:extLst>
          </p:cNvPr>
          <p:cNvSpPr/>
          <p:nvPr/>
        </p:nvSpPr>
        <p:spPr>
          <a:xfrm>
            <a:off x="2637925" y="5202171"/>
            <a:ext cx="4654883" cy="937846"/>
          </a:xfrm>
          <a:prstGeom prst="roundRect">
            <a:avLst/>
          </a:prstGeom>
          <a:solidFill>
            <a:srgbClr val="D8D5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IN"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Hoisting</a:t>
            </a:r>
            <a:endParaRPr lang="en-US" sz="2200" dirty="0">
              <a:solidFill>
                <a:schemeClr val="tx1">
                  <a:lumMod val="75000"/>
                  <a:lumOff val="25000"/>
                </a:schemeClr>
              </a:solidFill>
              <a:latin typeface="Open Sans"/>
              <a:ea typeface="Open Sans"/>
              <a:cs typeface="Open Sans"/>
              <a:sym typeface="Open Sans"/>
            </a:endParaRPr>
          </a:p>
        </p:txBody>
      </p:sp>
      <p:sp>
        <p:nvSpPr>
          <p:cNvPr id="11" name="Rectangle: Rounded Corners 10">
            <a:extLst>
              <a:ext uri="{FF2B5EF4-FFF2-40B4-BE49-F238E27FC236}">
                <a16:creationId xmlns:a16="http://schemas.microsoft.com/office/drawing/2014/main" id="{04559E51-95FF-C366-F93A-868DF2EEEDDF}"/>
              </a:ext>
            </a:extLst>
          </p:cNvPr>
          <p:cNvSpPr/>
          <p:nvPr/>
        </p:nvSpPr>
        <p:spPr>
          <a:xfrm>
            <a:off x="2613862" y="6409339"/>
            <a:ext cx="4654883" cy="937846"/>
          </a:xfrm>
          <a:prstGeom prst="roundRect">
            <a:avLst/>
          </a:prstGeom>
          <a:solidFill>
            <a:srgbClr val="A6D3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IN"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Higher-order renderers</a:t>
            </a:r>
            <a:endParaRPr lang="en-US" sz="2200" dirty="0">
              <a:solidFill>
                <a:schemeClr val="tx1">
                  <a:lumMod val="75000"/>
                  <a:lumOff val="25000"/>
                </a:schemeClr>
              </a:solidFill>
              <a:latin typeface="Open Sans"/>
              <a:ea typeface="Open Sans"/>
              <a:cs typeface="Open Sans"/>
              <a:sym typeface="Open Sans"/>
            </a:endParaRPr>
          </a:p>
        </p:txBody>
      </p:sp>
      <p:sp>
        <p:nvSpPr>
          <p:cNvPr id="12" name="Rectangle: Rounded Corners 11">
            <a:extLst>
              <a:ext uri="{FF2B5EF4-FFF2-40B4-BE49-F238E27FC236}">
                <a16:creationId xmlns:a16="http://schemas.microsoft.com/office/drawing/2014/main" id="{E17953AE-BC4C-893C-EDDC-2747E05A280C}"/>
              </a:ext>
            </a:extLst>
          </p:cNvPr>
          <p:cNvSpPr/>
          <p:nvPr/>
        </p:nvSpPr>
        <p:spPr>
          <a:xfrm>
            <a:off x="2613862" y="7616507"/>
            <a:ext cx="4654883" cy="937846"/>
          </a:xfrm>
          <a:prstGeom prst="roundRect">
            <a:avLst/>
          </a:prstGeom>
          <a:solidFill>
            <a:srgbClr val="D8D5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IN"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Static HOCs</a:t>
            </a:r>
            <a:endParaRPr lang="en-US" sz="2200" dirty="0">
              <a:solidFill>
                <a:schemeClr val="tx1">
                  <a:lumMod val="75000"/>
                  <a:lumOff val="25000"/>
                </a:schemeClr>
              </a:solidFill>
              <a:latin typeface="Open Sans"/>
              <a:ea typeface="Open Sans"/>
              <a:cs typeface="Open Sans"/>
              <a:sym typeface="Open Sans"/>
            </a:endParaRPr>
          </a:p>
        </p:txBody>
      </p:sp>
      <p:sp>
        <p:nvSpPr>
          <p:cNvPr id="13" name="Rectangle: Rounded Corners 12">
            <a:extLst>
              <a:ext uri="{FF2B5EF4-FFF2-40B4-BE49-F238E27FC236}">
                <a16:creationId xmlns:a16="http://schemas.microsoft.com/office/drawing/2014/main" id="{19B31A4F-A350-9A90-05A9-F477DCF4CB4B}"/>
              </a:ext>
            </a:extLst>
          </p:cNvPr>
          <p:cNvSpPr/>
          <p:nvPr/>
        </p:nvSpPr>
        <p:spPr>
          <a:xfrm>
            <a:off x="9102893" y="2787833"/>
            <a:ext cx="4654883" cy="937846"/>
          </a:xfrm>
          <a:prstGeom prst="roundRect">
            <a:avLst/>
          </a:prstGeom>
          <a:solidFill>
            <a:srgbClr val="A6D3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IN"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Generic HOCs</a:t>
            </a:r>
            <a:endParaRPr lang="en-US" sz="2200" dirty="0">
              <a:solidFill>
                <a:schemeClr val="tx1">
                  <a:lumMod val="75000"/>
                  <a:lumOff val="25000"/>
                </a:schemeClr>
              </a:solidFill>
              <a:latin typeface="Open Sans"/>
              <a:ea typeface="Open Sans"/>
              <a:cs typeface="Open Sans"/>
              <a:sym typeface="Open Sans"/>
            </a:endParaRPr>
          </a:p>
        </p:txBody>
      </p:sp>
      <p:sp>
        <p:nvSpPr>
          <p:cNvPr id="14" name="Rectangle: Rounded Corners 13">
            <a:extLst>
              <a:ext uri="{FF2B5EF4-FFF2-40B4-BE49-F238E27FC236}">
                <a16:creationId xmlns:a16="http://schemas.microsoft.com/office/drawing/2014/main" id="{203A8473-9CC0-B7CD-A67D-0804F993DDF2}"/>
              </a:ext>
            </a:extLst>
          </p:cNvPr>
          <p:cNvSpPr/>
          <p:nvPr/>
        </p:nvSpPr>
        <p:spPr>
          <a:xfrm>
            <a:off x="9110914" y="3995002"/>
            <a:ext cx="4654883" cy="937846"/>
          </a:xfrm>
          <a:prstGeom prst="roundRect">
            <a:avLst/>
          </a:prstGeom>
          <a:solidFill>
            <a:srgbClr val="D8D5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IN"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Hooks with HOCs</a:t>
            </a:r>
            <a:endParaRPr lang="en-US" sz="2200" dirty="0">
              <a:solidFill>
                <a:schemeClr val="tx1">
                  <a:lumMod val="75000"/>
                  <a:lumOff val="25000"/>
                </a:schemeClr>
              </a:solidFill>
              <a:latin typeface="Open Sans"/>
              <a:ea typeface="Open Sans"/>
              <a:cs typeface="Open Sans"/>
              <a:sym typeface="Open Sans"/>
            </a:endParaRPr>
          </a:p>
        </p:txBody>
      </p:sp>
      <p:sp>
        <p:nvSpPr>
          <p:cNvPr id="15" name="Rectangle: Rounded Corners 14">
            <a:extLst>
              <a:ext uri="{FF2B5EF4-FFF2-40B4-BE49-F238E27FC236}">
                <a16:creationId xmlns:a16="http://schemas.microsoft.com/office/drawing/2014/main" id="{7BA1048E-1410-B02E-98C4-7DB482820347}"/>
              </a:ext>
            </a:extLst>
          </p:cNvPr>
          <p:cNvSpPr/>
          <p:nvPr/>
        </p:nvSpPr>
        <p:spPr>
          <a:xfrm>
            <a:off x="9118935" y="5202171"/>
            <a:ext cx="4654883" cy="937846"/>
          </a:xfrm>
          <a:prstGeom prst="roundRect">
            <a:avLst/>
          </a:prstGeom>
          <a:solidFill>
            <a:srgbClr val="A6D3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IN"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Dependency injection</a:t>
            </a:r>
            <a:endParaRPr lang="en-US" sz="2200" dirty="0">
              <a:solidFill>
                <a:schemeClr val="tx1">
                  <a:lumMod val="75000"/>
                  <a:lumOff val="25000"/>
                </a:schemeClr>
              </a:solidFill>
              <a:latin typeface="Open Sans"/>
              <a:ea typeface="Open Sans"/>
              <a:cs typeface="Open Sans"/>
              <a:sym typeface="Open Sans"/>
            </a:endParaRPr>
          </a:p>
        </p:txBody>
      </p:sp>
      <p:sp>
        <p:nvSpPr>
          <p:cNvPr id="16" name="Rectangle: Rounded Corners 15">
            <a:extLst>
              <a:ext uri="{FF2B5EF4-FFF2-40B4-BE49-F238E27FC236}">
                <a16:creationId xmlns:a16="http://schemas.microsoft.com/office/drawing/2014/main" id="{3ADC4585-7A36-0A10-87BB-3030D66DC007}"/>
              </a:ext>
            </a:extLst>
          </p:cNvPr>
          <p:cNvSpPr/>
          <p:nvPr/>
        </p:nvSpPr>
        <p:spPr>
          <a:xfrm>
            <a:off x="9094872" y="6409339"/>
            <a:ext cx="4654883" cy="937846"/>
          </a:xfrm>
          <a:prstGeom prst="roundRect">
            <a:avLst/>
          </a:prstGeom>
          <a:solidFill>
            <a:srgbClr val="D8D5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IN"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Error handling</a:t>
            </a:r>
            <a:endParaRPr lang="en-US" sz="2200" dirty="0">
              <a:solidFill>
                <a:schemeClr val="tx1">
                  <a:lumMod val="75000"/>
                  <a:lumOff val="25000"/>
                </a:schemeClr>
              </a:solidFill>
              <a:latin typeface="Open Sans"/>
              <a:ea typeface="Open Sans"/>
              <a:cs typeface="Open Sans"/>
              <a:sym typeface="Open Sans"/>
            </a:endParaRPr>
          </a:p>
        </p:txBody>
      </p:sp>
      <p:sp>
        <p:nvSpPr>
          <p:cNvPr id="17" name="Rectangle: Rounded Corners 16">
            <a:extLst>
              <a:ext uri="{FF2B5EF4-FFF2-40B4-BE49-F238E27FC236}">
                <a16:creationId xmlns:a16="http://schemas.microsoft.com/office/drawing/2014/main" id="{F386547D-1563-E8F2-8928-7DFDC47D239F}"/>
              </a:ext>
            </a:extLst>
          </p:cNvPr>
          <p:cNvSpPr/>
          <p:nvPr/>
        </p:nvSpPr>
        <p:spPr>
          <a:xfrm>
            <a:off x="9094872" y="7616507"/>
            <a:ext cx="4654883" cy="937846"/>
          </a:xfrm>
          <a:prstGeom prst="roundRect">
            <a:avLst/>
          </a:prstGeom>
          <a:solidFill>
            <a:srgbClr val="A6D3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IN" sz="2200" b="0" i="0" u="none" strike="noStrike" kern="1200" cap="none" spc="0" normalizeH="0" baseline="0" noProof="0" dirty="0">
                <a:ln>
                  <a:noFill/>
                </a:ln>
                <a:solidFill>
                  <a:prstClr val="black">
                    <a:lumMod val="75000"/>
                    <a:lumOff val="25000"/>
                  </a:prstClr>
                </a:solidFill>
                <a:effectLst/>
                <a:uLnTx/>
                <a:uFillTx/>
                <a:latin typeface="Open Sans" panose="020B0606030504020204" pitchFamily="34" charset="0"/>
                <a:ea typeface="Open Sans" panose="020B0606030504020204" pitchFamily="34" charset="0"/>
                <a:cs typeface="Open Sans" panose="020B0606030504020204" pitchFamily="34" charset="0"/>
                <a:sym typeface="Arial"/>
              </a:rPr>
              <a:t>Code splitting</a:t>
            </a:r>
            <a:endParaRPr lang="en-US" sz="2200" dirty="0">
              <a:solidFill>
                <a:schemeClr val="tx1">
                  <a:lumMod val="75000"/>
                  <a:lumOff val="25000"/>
                </a:schemeClr>
              </a:solidFill>
              <a:latin typeface="Open Sans"/>
              <a:ea typeface="Open Sans"/>
              <a:cs typeface="Open Sans"/>
              <a:sym typeface="Open Sans"/>
            </a:endParaRPr>
          </a:p>
        </p:txBody>
      </p:sp>
    </p:spTree>
    <p:extLst>
      <p:ext uri="{BB962C8B-B14F-4D97-AF65-F5344CB8AC3E}">
        <p14:creationId xmlns:p14="http://schemas.microsoft.com/office/powerpoint/2010/main" val="4252447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A8F081-85E4-E2E2-21FE-878FC01ABA10}"/>
              </a:ext>
            </a:extLst>
          </p:cNvPr>
          <p:cNvSpPr>
            <a:spLocks noGrp="1"/>
          </p:cNvSpPr>
          <p:nvPr>
            <p:ph type="body" idx="10"/>
          </p:nvPr>
        </p:nvSpPr>
        <p:spPr>
          <a:xfrm>
            <a:off x="1075179" y="1284594"/>
            <a:ext cx="14402233" cy="903776"/>
          </a:xfrm>
        </p:spPr>
        <p:txBody>
          <a:bodyPr anchor="ctr">
            <a:noAutofit/>
          </a:bodyPr>
          <a:lstStyle/>
          <a:p>
            <a:r>
              <a:rPr lang="en-US" dirty="0"/>
              <a:t>There are some ways to solve complex problems with HOCs, such as:</a:t>
            </a:r>
          </a:p>
        </p:txBody>
      </p:sp>
      <p:sp>
        <p:nvSpPr>
          <p:cNvPr id="4" name="Title 3">
            <a:extLst>
              <a:ext uri="{FF2B5EF4-FFF2-40B4-BE49-F238E27FC236}">
                <a16:creationId xmlns:a16="http://schemas.microsoft.com/office/drawing/2014/main" id="{0B5C5B88-FB70-D720-F1B7-B382840E88D1}"/>
              </a:ext>
            </a:extLst>
          </p:cNvPr>
          <p:cNvSpPr>
            <a:spLocks noGrp="1"/>
          </p:cNvSpPr>
          <p:nvPr>
            <p:ph type="title"/>
          </p:nvPr>
        </p:nvSpPr>
        <p:spPr/>
        <p:txBody>
          <a:bodyPr>
            <a:normAutofit/>
          </a:bodyPr>
          <a:lstStyle/>
          <a:p>
            <a:r>
              <a:rPr lang="en-US"/>
              <a:t>Solve Complex Problems with HOCs</a:t>
            </a:r>
          </a:p>
        </p:txBody>
      </p:sp>
      <p:sp>
        <p:nvSpPr>
          <p:cNvPr id="22" name="Brandline_LVC">
            <a:extLst>
              <a:ext uri="{FF2B5EF4-FFF2-40B4-BE49-F238E27FC236}">
                <a16:creationId xmlns:a16="http://schemas.microsoft.com/office/drawing/2014/main" id="{00650EC1-B9EF-B585-55DA-7452301F6F98}"/>
              </a:ext>
            </a:extLst>
          </p:cNvPr>
          <p:cNvSpPr/>
          <p:nvPr/>
        </p:nvSpPr>
        <p:spPr>
          <a:xfrm>
            <a:off x="4241800" y="816324"/>
            <a:ext cx="778089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lumMod val="75000"/>
                  <a:lumOff val="25000"/>
                </a:schemeClr>
              </a:solidFill>
            </a:endParaRPr>
          </a:p>
        </p:txBody>
      </p:sp>
      <p:grpSp>
        <p:nvGrpSpPr>
          <p:cNvPr id="37" name="Group 36">
            <a:extLst>
              <a:ext uri="{FF2B5EF4-FFF2-40B4-BE49-F238E27FC236}">
                <a16:creationId xmlns:a16="http://schemas.microsoft.com/office/drawing/2014/main" id="{0CE49237-35C3-F237-0DF2-88B83356B53B}"/>
              </a:ext>
            </a:extLst>
          </p:cNvPr>
          <p:cNvGrpSpPr/>
          <p:nvPr/>
        </p:nvGrpSpPr>
        <p:grpSpPr>
          <a:xfrm>
            <a:off x="3061702" y="2573479"/>
            <a:ext cx="10132596" cy="4435921"/>
            <a:chOff x="3078355" y="2476575"/>
            <a:chExt cx="10132596" cy="4435921"/>
          </a:xfrm>
        </p:grpSpPr>
        <p:grpSp>
          <p:nvGrpSpPr>
            <p:cNvPr id="2" name="Group 1">
              <a:extLst>
                <a:ext uri="{FF2B5EF4-FFF2-40B4-BE49-F238E27FC236}">
                  <a16:creationId xmlns:a16="http://schemas.microsoft.com/office/drawing/2014/main" id="{CE407AAD-F1E2-41BB-9C22-AEDE6A8CFA83}"/>
                </a:ext>
              </a:extLst>
            </p:cNvPr>
            <p:cNvGrpSpPr/>
            <p:nvPr/>
          </p:nvGrpSpPr>
          <p:grpSpPr>
            <a:xfrm>
              <a:off x="3078355" y="4108172"/>
              <a:ext cx="6359736" cy="2804323"/>
              <a:chOff x="2425930" y="3869845"/>
              <a:chExt cx="7695280" cy="3393229"/>
            </a:xfrm>
          </p:grpSpPr>
          <p:sp>
            <p:nvSpPr>
              <p:cNvPr id="31" name="TextBox 6">
                <a:extLst>
                  <a:ext uri="{FF2B5EF4-FFF2-40B4-BE49-F238E27FC236}">
                    <a16:creationId xmlns:a16="http://schemas.microsoft.com/office/drawing/2014/main" id="{2657181B-2B72-416C-B2EA-345B70C63A3A}"/>
                  </a:ext>
                </a:extLst>
              </p:cNvPr>
              <p:cNvSpPr txBox="1"/>
              <p:nvPr/>
            </p:nvSpPr>
            <p:spPr>
              <a:xfrm>
                <a:off x="2425930" y="6332051"/>
                <a:ext cx="3391724" cy="931023"/>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prstClr val="black">
                        <a:lumMod val="75000"/>
                        <a:lumOff val="25000"/>
                      </a:prstClr>
                    </a:solidFill>
                    <a:effectLst/>
                    <a:uLnTx/>
                    <a:uFillTx/>
                    <a:latin typeface="Open Sans"/>
                    <a:ea typeface="Open Sans"/>
                    <a:cs typeface="Open Sans"/>
                    <a:sym typeface="Open Sans"/>
                  </a:rPr>
                  <a:t>Data fetching and state management</a:t>
                </a:r>
              </a:p>
            </p:txBody>
          </p:sp>
          <p:grpSp>
            <p:nvGrpSpPr>
              <p:cNvPr id="32" name="Graphic 2">
                <a:extLst>
                  <a:ext uri="{FF2B5EF4-FFF2-40B4-BE49-F238E27FC236}">
                    <a16:creationId xmlns:a16="http://schemas.microsoft.com/office/drawing/2014/main" id="{5D57D1C9-E7DC-447D-98F6-3AB334FEFB12}"/>
                  </a:ext>
                </a:extLst>
              </p:cNvPr>
              <p:cNvGrpSpPr/>
              <p:nvPr/>
            </p:nvGrpSpPr>
            <p:grpSpPr>
              <a:xfrm>
                <a:off x="5953108" y="3869845"/>
                <a:ext cx="4168102" cy="2927718"/>
                <a:chOff x="5953108" y="3869845"/>
                <a:chExt cx="4168102" cy="2927718"/>
              </a:xfrm>
              <a:solidFill>
                <a:srgbClr val="656E7D"/>
              </a:solidFill>
            </p:grpSpPr>
            <p:sp>
              <p:nvSpPr>
                <p:cNvPr id="33" name="Freeform: Shape 32">
                  <a:extLst>
                    <a:ext uri="{FF2B5EF4-FFF2-40B4-BE49-F238E27FC236}">
                      <a16:creationId xmlns:a16="http://schemas.microsoft.com/office/drawing/2014/main" id="{3EB2A2F3-C1DC-4DD7-B739-617FAA8728F1}"/>
                    </a:ext>
                  </a:extLst>
                </p:cNvPr>
                <p:cNvSpPr/>
                <p:nvPr/>
              </p:nvSpPr>
              <p:spPr>
                <a:xfrm>
                  <a:off x="5953121" y="3869845"/>
                  <a:ext cx="4168089" cy="2927718"/>
                </a:xfrm>
                <a:custGeom>
                  <a:avLst/>
                  <a:gdLst>
                    <a:gd name="connsiteX0" fmla="*/ 2239992 w 4168089"/>
                    <a:gd name="connsiteY0" fmla="*/ 2927719 h 2927718"/>
                    <a:gd name="connsiteX1" fmla="*/ 664538 w 4168089"/>
                    <a:gd name="connsiteY1" fmla="*/ 2291791 h 2927718"/>
                    <a:gd name="connsiteX2" fmla="*/ 60805 w 4168089"/>
                    <a:gd name="connsiteY2" fmla="*/ 2895524 h 2927718"/>
                    <a:gd name="connsiteX3" fmla="*/ 10437 w 4168089"/>
                    <a:gd name="connsiteY3" fmla="*/ 2895524 h 2927718"/>
                    <a:gd name="connsiteX4" fmla="*/ 10437 w 4168089"/>
                    <a:gd name="connsiteY4" fmla="*/ 2845156 h 2927718"/>
                    <a:gd name="connsiteX5" fmla="*/ 639163 w 4168089"/>
                    <a:gd name="connsiteY5" fmla="*/ 2216430 h 2927718"/>
                    <a:gd name="connsiteX6" fmla="*/ 689531 w 4168089"/>
                    <a:gd name="connsiteY6" fmla="*/ 2216430 h 2927718"/>
                    <a:gd name="connsiteX7" fmla="*/ 3413434 w 4168089"/>
                    <a:gd name="connsiteY7" fmla="*/ 2514657 h 2927718"/>
                    <a:gd name="connsiteX8" fmla="*/ 3207656 w 4168089"/>
                    <a:gd name="connsiteY8" fmla="*/ 2308860 h 2927718"/>
                    <a:gd name="connsiteX9" fmla="*/ 3197454 w 4168089"/>
                    <a:gd name="connsiteY9" fmla="*/ 2279552 h 2927718"/>
                    <a:gd name="connsiteX10" fmla="*/ 3214133 w 4168089"/>
                    <a:gd name="connsiteY10" fmla="*/ 2253368 h 2927718"/>
                    <a:gd name="connsiteX11" fmla="*/ 3552804 w 4168089"/>
                    <a:gd name="connsiteY11" fmla="*/ 1985077 h 2927718"/>
                    <a:gd name="connsiteX12" fmla="*/ 3991468 w 4168089"/>
                    <a:gd name="connsiteY12" fmla="*/ 47511 h 2927718"/>
                    <a:gd name="connsiteX13" fmla="*/ 4013176 w 4168089"/>
                    <a:gd name="connsiteY13" fmla="*/ 2057 h 2927718"/>
                    <a:gd name="connsiteX14" fmla="*/ 4058629 w 4168089"/>
                    <a:gd name="connsiteY14" fmla="*/ 23765 h 2927718"/>
                    <a:gd name="connsiteX15" fmla="*/ 3603172 w 4168089"/>
                    <a:gd name="connsiteY15" fmla="*/ 2035455 h 2927718"/>
                    <a:gd name="connsiteX16" fmla="*/ 3289504 w 4168089"/>
                    <a:gd name="connsiteY16" fmla="*/ 2289963 h 2927718"/>
                    <a:gd name="connsiteX17" fmla="*/ 3494844 w 4168089"/>
                    <a:gd name="connsiteY17" fmla="*/ 2495312 h 2927718"/>
                    <a:gd name="connsiteX18" fmla="*/ 3505121 w 4168089"/>
                    <a:gd name="connsiteY18" fmla="*/ 2524001 h 2927718"/>
                    <a:gd name="connsiteX19" fmla="*/ 3489443 w 4168089"/>
                    <a:gd name="connsiteY19" fmla="*/ 2550128 h 2927718"/>
                    <a:gd name="connsiteX20" fmla="*/ 2239992 w 4168089"/>
                    <a:gd name="connsiteY20" fmla="*/ 2927719 h 292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68089" h="2927718">
                      <a:moveTo>
                        <a:pt x="2239992" y="2927719"/>
                      </a:moveTo>
                      <a:cubicBezTo>
                        <a:pt x="1666949" y="2927728"/>
                        <a:pt x="1097516" y="2711387"/>
                        <a:pt x="664538" y="2291791"/>
                      </a:cubicBezTo>
                      <a:lnTo>
                        <a:pt x="60805" y="2895524"/>
                      </a:lnTo>
                      <a:cubicBezTo>
                        <a:pt x="46889" y="2909440"/>
                        <a:pt x="24344" y="2909440"/>
                        <a:pt x="10437" y="2895524"/>
                      </a:cubicBezTo>
                      <a:cubicBezTo>
                        <a:pt x="-3479" y="2881618"/>
                        <a:pt x="-3479" y="2859053"/>
                        <a:pt x="10437" y="2845156"/>
                      </a:cubicBezTo>
                      <a:lnTo>
                        <a:pt x="639163" y="2216430"/>
                      </a:lnTo>
                      <a:cubicBezTo>
                        <a:pt x="653079" y="2202514"/>
                        <a:pt x="675615" y="2202514"/>
                        <a:pt x="689531" y="2216430"/>
                      </a:cubicBezTo>
                      <a:cubicBezTo>
                        <a:pt x="1414841" y="2941730"/>
                        <a:pt x="2553602" y="3064088"/>
                        <a:pt x="3413434" y="2514657"/>
                      </a:cubicBezTo>
                      <a:lnTo>
                        <a:pt x="3207656" y="2308860"/>
                      </a:lnTo>
                      <a:cubicBezTo>
                        <a:pt x="3199950" y="2301164"/>
                        <a:pt x="3196197" y="2290363"/>
                        <a:pt x="3197454" y="2279552"/>
                      </a:cubicBezTo>
                      <a:cubicBezTo>
                        <a:pt x="3198731" y="2268741"/>
                        <a:pt x="3204855" y="2259092"/>
                        <a:pt x="3214133" y="2253368"/>
                      </a:cubicBezTo>
                      <a:cubicBezTo>
                        <a:pt x="3336262" y="2177930"/>
                        <a:pt x="3450220" y="2087652"/>
                        <a:pt x="3552804" y="1985077"/>
                      </a:cubicBezTo>
                      <a:cubicBezTo>
                        <a:pt x="4057076" y="1480814"/>
                        <a:pt x="4229260" y="720262"/>
                        <a:pt x="3991468" y="47511"/>
                      </a:cubicBezTo>
                      <a:cubicBezTo>
                        <a:pt x="3984905" y="28956"/>
                        <a:pt x="3994621" y="8611"/>
                        <a:pt x="4013176" y="2057"/>
                      </a:cubicBezTo>
                      <a:cubicBezTo>
                        <a:pt x="4031654" y="-4524"/>
                        <a:pt x="4052066" y="5210"/>
                        <a:pt x="4058629" y="23765"/>
                      </a:cubicBezTo>
                      <a:cubicBezTo>
                        <a:pt x="4305526" y="722262"/>
                        <a:pt x="4126742" y="1511894"/>
                        <a:pt x="3603172" y="2035455"/>
                      </a:cubicBezTo>
                      <a:cubicBezTo>
                        <a:pt x="3507408" y="2131228"/>
                        <a:pt x="3402052" y="2216696"/>
                        <a:pt x="3289504" y="2289963"/>
                      </a:cubicBezTo>
                      <a:lnTo>
                        <a:pt x="3494844" y="2495312"/>
                      </a:lnTo>
                      <a:cubicBezTo>
                        <a:pt x="3502378" y="2502846"/>
                        <a:pt x="3506160" y="2513381"/>
                        <a:pt x="3505121" y="2524001"/>
                      </a:cubicBezTo>
                      <a:cubicBezTo>
                        <a:pt x="3504055" y="2534622"/>
                        <a:pt x="3498302" y="2544204"/>
                        <a:pt x="3489443" y="2550128"/>
                      </a:cubicBezTo>
                      <a:cubicBezTo>
                        <a:pt x="3109386" y="2803760"/>
                        <a:pt x="2673656" y="2927719"/>
                        <a:pt x="2239992" y="2927719"/>
                      </a:cubicBezTo>
                      <a:close/>
                    </a:path>
                  </a:pathLst>
                </a:custGeom>
                <a:solidFill>
                  <a:srgbClr val="656E7D"/>
                </a:solidFill>
                <a:ln w="9525"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4" name="Freeform: Shape 33">
                  <a:extLst>
                    <a:ext uri="{FF2B5EF4-FFF2-40B4-BE49-F238E27FC236}">
                      <a16:creationId xmlns:a16="http://schemas.microsoft.com/office/drawing/2014/main" id="{236A89E6-AC91-44AF-95FF-93AB2FBBD2EB}"/>
                    </a:ext>
                  </a:extLst>
                </p:cNvPr>
                <p:cNvSpPr/>
                <p:nvPr/>
              </p:nvSpPr>
              <p:spPr>
                <a:xfrm>
                  <a:off x="5953108" y="6449583"/>
                  <a:ext cx="326212" cy="326225"/>
                </a:xfrm>
                <a:custGeom>
                  <a:avLst/>
                  <a:gdLst>
                    <a:gd name="connsiteX0" fmla="*/ 35624 w 326212"/>
                    <a:gd name="connsiteY0" fmla="*/ 326226 h 326225"/>
                    <a:gd name="connsiteX1" fmla="*/ 10440 w 326212"/>
                    <a:gd name="connsiteY1" fmla="*/ 315786 h 326225"/>
                    <a:gd name="connsiteX2" fmla="*/ 2077 w 326212"/>
                    <a:gd name="connsiteY2" fmla="*/ 278620 h 326225"/>
                    <a:gd name="connsiteX3" fmla="*/ 93136 w 326212"/>
                    <a:gd name="connsiteY3" fmla="*/ 23664 h 326225"/>
                    <a:gd name="connsiteX4" fmla="*/ 138665 w 326212"/>
                    <a:gd name="connsiteY4" fmla="*/ 2100 h 326225"/>
                    <a:gd name="connsiteX5" fmla="*/ 160230 w 326212"/>
                    <a:gd name="connsiteY5" fmla="*/ 47629 h 326225"/>
                    <a:gd name="connsiteX6" fmla="*/ 94469 w 326212"/>
                    <a:gd name="connsiteY6" fmla="*/ 231757 h 326225"/>
                    <a:gd name="connsiteX7" fmla="*/ 278597 w 326212"/>
                    <a:gd name="connsiteY7" fmla="*/ 165996 h 326225"/>
                    <a:gd name="connsiteX8" fmla="*/ 324127 w 326212"/>
                    <a:gd name="connsiteY8" fmla="*/ 187561 h 326225"/>
                    <a:gd name="connsiteX9" fmla="*/ 302562 w 326212"/>
                    <a:gd name="connsiteY9" fmla="*/ 233090 h 326225"/>
                    <a:gd name="connsiteX10" fmla="*/ 47606 w 326212"/>
                    <a:gd name="connsiteY10" fmla="*/ 324149 h 326225"/>
                    <a:gd name="connsiteX11" fmla="*/ 35624 w 326212"/>
                    <a:gd name="connsiteY11" fmla="*/ 326226 h 32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212" h="326225">
                      <a:moveTo>
                        <a:pt x="35624" y="326226"/>
                      </a:moveTo>
                      <a:cubicBezTo>
                        <a:pt x="26337" y="326226"/>
                        <a:pt x="17231" y="322587"/>
                        <a:pt x="10440" y="315786"/>
                      </a:cubicBezTo>
                      <a:cubicBezTo>
                        <a:pt x="696" y="306061"/>
                        <a:pt x="-2552" y="291583"/>
                        <a:pt x="2077" y="278620"/>
                      </a:cubicBezTo>
                      <a:lnTo>
                        <a:pt x="93136" y="23664"/>
                      </a:lnTo>
                      <a:cubicBezTo>
                        <a:pt x="99756" y="5119"/>
                        <a:pt x="120139" y="-4549"/>
                        <a:pt x="138665" y="2100"/>
                      </a:cubicBezTo>
                      <a:cubicBezTo>
                        <a:pt x="157191" y="8719"/>
                        <a:pt x="166850" y="29103"/>
                        <a:pt x="160230" y="47629"/>
                      </a:cubicBezTo>
                      <a:lnTo>
                        <a:pt x="94469" y="231757"/>
                      </a:lnTo>
                      <a:lnTo>
                        <a:pt x="278597" y="165996"/>
                      </a:lnTo>
                      <a:cubicBezTo>
                        <a:pt x="297066" y="159367"/>
                        <a:pt x="317488" y="169025"/>
                        <a:pt x="324127" y="187561"/>
                      </a:cubicBezTo>
                      <a:cubicBezTo>
                        <a:pt x="330746" y="206077"/>
                        <a:pt x="321088" y="226461"/>
                        <a:pt x="302562" y="233090"/>
                      </a:cubicBezTo>
                      <a:lnTo>
                        <a:pt x="47606" y="324149"/>
                      </a:lnTo>
                      <a:cubicBezTo>
                        <a:pt x="43691" y="325549"/>
                        <a:pt x="39653" y="326226"/>
                        <a:pt x="35624" y="326226"/>
                      </a:cubicBezTo>
                      <a:close/>
                    </a:path>
                  </a:pathLst>
                </a:custGeom>
                <a:solidFill>
                  <a:srgbClr val="656E7D"/>
                </a:solidFill>
                <a:ln w="9525"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grpSp>
        </p:grpSp>
        <p:grpSp>
          <p:nvGrpSpPr>
            <p:cNvPr id="5" name="Group 4">
              <a:extLst>
                <a:ext uri="{FF2B5EF4-FFF2-40B4-BE49-F238E27FC236}">
                  <a16:creationId xmlns:a16="http://schemas.microsoft.com/office/drawing/2014/main" id="{85746E52-3E67-4A19-A4BF-D222A2C3C7A4}"/>
                </a:ext>
              </a:extLst>
            </p:cNvPr>
            <p:cNvGrpSpPr/>
            <p:nvPr/>
          </p:nvGrpSpPr>
          <p:grpSpPr>
            <a:xfrm>
              <a:off x="7289031" y="3065094"/>
              <a:ext cx="4913989" cy="3847402"/>
              <a:chOff x="7520846" y="2607722"/>
              <a:chExt cx="5945924" cy="4655353"/>
            </a:xfrm>
          </p:grpSpPr>
          <p:sp>
            <p:nvSpPr>
              <p:cNvPr id="27" name="TextBox 11">
                <a:extLst>
                  <a:ext uri="{FF2B5EF4-FFF2-40B4-BE49-F238E27FC236}">
                    <a16:creationId xmlns:a16="http://schemas.microsoft.com/office/drawing/2014/main" id="{DB30973D-A93F-4EA6-8DAA-5413002D2F78}"/>
                  </a:ext>
                </a:extLst>
              </p:cNvPr>
              <p:cNvSpPr txBox="1"/>
              <p:nvPr/>
            </p:nvSpPr>
            <p:spPr>
              <a:xfrm>
                <a:off x="10142996" y="6332052"/>
                <a:ext cx="3323774" cy="931023"/>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srgbClr val="3F3F3F"/>
                    </a:solidFill>
                    <a:effectLst/>
                    <a:uLnTx/>
                    <a:uFillTx/>
                    <a:latin typeface="Open Sans"/>
                    <a:ea typeface="Open Sans"/>
                    <a:cs typeface="Open Sans"/>
                    <a:sym typeface="Open Sans"/>
                  </a:rPr>
                  <a:t>Conditional rendering</a:t>
                </a:r>
              </a:p>
            </p:txBody>
          </p:sp>
          <p:grpSp>
            <p:nvGrpSpPr>
              <p:cNvPr id="28" name="Graphic 2">
                <a:extLst>
                  <a:ext uri="{FF2B5EF4-FFF2-40B4-BE49-F238E27FC236}">
                    <a16:creationId xmlns:a16="http://schemas.microsoft.com/office/drawing/2014/main" id="{2C7EE3C5-67AA-4C37-996B-CCBB24C28D8A}"/>
                  </a:ext>
                </a:extLst>
              </p:cNvPr>
              <p:cNvGrpSpPr/>
              <p:nvPr/>
            </p:nvGrpSpPr>
            <p:grpSpPr>
              <a:xfrm>
                <a:off x="7520846" y="2607722"/>
                <a:ext cx="2927764" cy="4168086"/>
                <a:chOff x="7520846" y="2607722"/>
                <a:chExt cx="2927764" cy="4168086"/>
              </a:xfrm>
              <a:solidFill>
                <a:srgbClr val="08C4C2"/>
              </a:solidFill>
            </p:grpSpPr>
            <p:sp>
              <p:nvSpPr>
                <p:cNvPr id="29" name="Freeform: Shape 28">
                  <a:extLst>
                    <a:ext uri="{FF2B5EF4-FFF2-40B4-BE49-F238E27FC236}">
                      <a16:creationId xmlns:a16="http://schemas.microsoft.com/office/drawing/2014/main" id="{2104383C-3501-4637-8CD6-00762251C9EE}"/>
                    </a:ext>
                  </a:extLst>
                </p:cNvPr>
                <p:cNvSpPr/>
                <p:nvPr/>
              </p:nvSpPr>
              <p:spPr>
                <a:xfrm>
                  <a:off x="7520846" y="2607722"/>
                  <a:ext cx="2927764" cy="4168086"/>
                </a:xfrm>
                <a:custGeom>
                  <a:avLst/>
                  <a:gdLst>
                    <a:gd name="connsiteX0" fmla="*/ 2870331 w 2927764"/>
                    <a:gd name="connsiteY0" fmla="*/ 4168087 h 4168086"/>
                    <a:gd name="connsiteX1" fmla="*/ 2845147 w 2927764"/>
                    <a:gd name="connsiteY1" fmla="*/ 4157647 h 4168086"/>
                    <a:gd name="connsiteX2" fmla="*/ 2216421 w 2927764"/>
                    <a:gd name="connsiteY2" fmla="*/ 3528921 h 4168086"/>
                    <a:gd name="connsiteX3" fmla="*/ 2216421 w 2927764"/>
                    <a:gd name="connsiteY3" fmla="*/ 3478553 h 4168086"/>
                    <a:gd name="connsiteX4" fmla="*/ 2514668 w 2927764"/>
                    <a:gd name="connsiteY4" fmla="*/ 754641 h 4168086"/>
                    <a:gd name="connsiteX5" fmla="*/ 2308861 w 2927764"/>
                    <a:gd name="connsiteY5" fmla="*/ 960438 h 4168086"/>
                    <a:gd name="connsiteX6" fmla="*/ 2279553 w 2927764"/>
                    <a:gd name="connsiteY6" fmla="*/ 970630 h 4168086"/>
                    <a:gd name="connsiteX7" fmla="*/ 2253368 w 2927764"/>
                    <a:gd name="connsiteY7" fmla="*/ 953980 h 4168086"/>
                    <a:gd name="connsiteX8" fmla="*/ 1985068 w 2927764"/>
                    <a:gd name="connsiteY8" fmla="*/ 615300 h 4168086"/>
                    <a:gd name="connsiteX9" fmla="*/ 47502 w 2927764"/>
                    <a:gd name="connsiteY9" fmla="*/ 176626 h 4168086"/>
                    <a:gd name="connsiteX10" fmla="*/ 2049 w 2927764"/>
                    <a:gd name="connsiteY10" fmla="*/ 154918 h 4168086"/>
                    <a:gd name="connsiteX11" fmla="*/ 23756 w 2927764"/>
                    <a:gd name="connsiteY11" fmla="*/ 109465 h 4168086"/>
                    <a:gd name="connsiteX12" fmla="*/ 2035446 w 2927764"/>
                    <a:gd name="connsiteY12" fmla="*/ 564922 h 4168086"/>
                    <a:gd name="connsiteX13" fmla="*/ 2289973 w 2927764"/>
                    <a:gd name="connsiteY13" fmla="*/ 878590 h 4168086"/>
                    <a:gd name="connsiteX14" fmla="*/ 2495313 w 2927764"/>
                    <a:gd name="connsiteY14" fmla="*/ 673250 h 4168086"/>
                    <a:gd name="connsiteX15" fmla="*/ 2524002 w 2927764"/>
                    <a:gd name="connsiteY15" fmla="*/ 662991 h 4168086"/>
                    <a:gd name="connsiteX16" fmla="*/ 2550139 w 2927764"/>
                    <a:gd name="connsiteY16" fmla="*/ 678669 h 4168086"/>
                    <a:gd name="connsiteX17" fmla="*/ 2291811 w 2927764"/>
                    <a:gd name="connsiteY17" fmla="*/ 3503546 h 4168086"/>
                    <a:gd name="connsiteX18" fmla="*/ 2895534 w 2927764"/>
                    <a:gd name="connsiteY18" fmla="*/ 4107279 h 4168086"/>
                    <a:gd name="connsiteX19" fmla="*/ 2895534 w 2927764"/>
                    <a:gd name="connsiteY19" fmla="*/ 4157647 h 4168086"/>
                    <a:gd name="connsiteX20" fmla="*/ 2870331 w 2927764"/>
                    <a:gd name="connsiteY20" fmla="*/ 4168087 h 416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7764" h="4168086">
                      <a:moveTo>
                        <a:pt x="2870331" y="4168087"/>
                      </a:moveTo>
                      <a:cubicBezTo>
                        <a:pt x="2861216" y="4168087"/>
                        <a:pt x="2852101" y="4164610"/>
                        <a:pt x="2845147" y="4157647"/>
                      </a:cubicBezTo>
                      <a:lnTo>
                        <a:pt x="2216421" y="3528921"/>
                      </a:lnTo>
                      <a:cubicBezTo>
                        <a:pt x="2202505" y="3515015"/>
                        <a:pt x="2202505" y="3492450"/>
                        <a:pt x="2216421" y="3478553"/>
                      </a:cubicBezTo>
                      <a:cubicBezTo>
                        <a:pt x="2941740" y="2753233"/>
                        <a:pt x="3064098" y="1614482"/>
                        <a:pt x="2514668" y="754641"/>
                      </a:cubicBezTo>
                      <a:lnTo>
                        <a:pt x="2308861" y="960438"/>
                      </a:lnTo>
                      <a:cubicBezTo>
                        <a:pt x="2301165" y="968153"/>
                        <a:pt x="2290545" y="971916"/>
                        <a:pt x="2279553" y="970630"/>
                      </a:cubicBezTo>
                      <a:cubicBezTo>
                        <a:pt x="2268742" y="969372"/>
                        <a:pt x="2259093" y="963238"/>
                        <a:pt x="2253368" y="953980"/>
                      </a:cubicBezTo>
                      <a:cubicBezTo>
                        <a:pt x="2177883" y="831803"/>
                        <a:pt x="2087614" y="717855"/>
                        <a:pt x="1985068" y="615300"/>
                      </a:cubicBezTo>
                      <a:cubicBezTo>
                        <a:pt x="1480786" y="111037"/>
                        <a:pt x="720263" y="-61166"/>
                        <a:pt x="47502" y="176626"/>
                      </a:cubicBezTo>
                      <a:cubicBezTo>
                        <a:pt x="28938" y="183207"/>
                        <a:pt x="8602" y="173463"/>
                        <a:pt x="2049" y="154918"/>
                      </a:cubicBezTo>
                      <a:cubicBezTo>
                        <a:pt x="-4514" y="136363"/>
                        <a:pt x="5211" y="116018"/>
                        <a:pt x="23756" y="109465"/>
                      </a:cubicBezTo>
                      <a:cubicBezTo>
                        <a:pt x="722291" y="-137442"/>
                        <a:pt x="1511866" y="41352"/>
                        <a:pt x="2035446" y="564922"/>
                      </a:cubicBezTo>
                      <a:cubicBezTo>
                        <a:pt x="2131182" y="660658"/>
                        <a:pt x="2216669" y="766014"/>
                        <a:pt x="2289973" y="878590"/>
                      </a:cubicBezTo>
                      <a:lnTo>
                        <a:pt x="2495313" y="673250"/>
                      </a:lnTo>
                      <a:cubicBezTo>
                        <a:pt x="2502847" y="665715"/>
                        <a:pt x="2513192" y="661953"/>
                        <a:pt x="2524002" y="662991"/>
                      </a:cubicBezTo>
                      <a:cubicBezTo>
                        <a:pt x="2534623" y="664029"/>
                        <a:pt x="2544205" y="669783"/>
                        <a:pt x="2550139" y="678669"/>
                      </a:cubicBezTo>
                      <a:cubicBezTo>
                        <a:pt x="3138927" y="1560837"/>
                        <a:pt x="3028951" y="2742899"/>
                        <a:pt x="2291811" y="3503546"/>
                      </a:cubicBezTo>
                      <a:lnTo>
                        <a:pt x="2895534" y="4107279"/>
                      </a:lnTo>
                      <a:cubicBezTo>
                        <a:pt x="2909451" y="4121185"/>
                        <a:pt x="2909451" y="4143750"/>
                        <a:pt x="2895534" y="4157647"/>
                      </a:cubicBezTo>
                      <a:cubicBezTo>
                        <a:pt x="2888562" y="4164610"/>
                        <a:pt x="2879447" y="4168087"/>
                        <a:pt x="2870331" y="4168087"/>
                      </a:cubicBezTo>
                      <a:close/>
                    </a:path>
                  </a:pathLst>
                </a:custGeom>
                <a:solidFill>
                  <a:srgbClr val="08C4C2"/>
                </a:solidFill>
                <a:ln w="9525"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0" name="Freeform: Shape 29">
                  <a:extLst>
                    <a:ext uri="{FF2B5EF4-FFF2-40B4-BE49-F238E27FC236}">
                      <a16:creationId xmlns:a16="http://schemas.microsoft.com/office/drawing/2014/main" id="{B53BA6A3-02BC-47D4-9865-A06C6579F909}"/>
                    </a:ext>
                  </a:extLst>
                </p:cNvPr>
                <p:cNvSpPr/>
                <p:nvPr/>
              </p:nvSpPr>
              <p:spPr>
                <a:xfrm>
                  <a:off x="10100602" y="6449601"/>
                  <a:ext cx="326189" cy="326207"/>
                </a:xfrm>
                <a:custGeom>
                  <a:avLst/>
                  <a:gdLst>
                    <a:gd name="connsiteX0" fmla="*/ 290576 w 326189"/>
                    <a:gd name="connsiteY0" fmla="*/ 326208 h 326207"/>
                    <a:gd name="connsiteX1" fmla="*/ 278584 w 326189"/>
                    <a:gd name="connsiteY1" fmla="*/ 324131 h 326207"/>
                    <a:gd name="connsiteX2" fmla="*/ 23638 w 326189"/>
                    <a:gd name="connsiteY2" fmla="*/ 233072 h 326207"/>
                    <a:gd name="connsiteX3" fmla="*/ 2092 w 326189"/>
                    <a:gd name="connsiteY3" fmla="*/ 187542 h 326207"/>
                    <a:gd name="connsiteX4" fmla="*/ 47612 w 326189"/>
                    <a:gd name="connsiteY4" fmla="*/ 165978 h 326207"/>
                    <a:gd name="connsiteX5" fmla="*/ 231730 w 326189"/>
                    <a:gd name="connsiteY5" fmla="*/ 231748 h 326207"/>
                    <a:gd name="connsiteX6" fmla="*/ 165960 w 326189"/>
                    <a:gd name="connsiteY6" fmla="*/ 47611 h 326207"/>
                    <a:gd name="connsiteX7" fmla="*/ 187525 w 326189"/>
                    <a:gd name="connsiteY7" fmla="*/ 2081 h 326207"/>
                    <a:gd name="connsiteX8" fmla="*/ 233073 w 326189"/>
                    <a:gd name="connsiteY8" fmla="*/ 23646 h 326207"/>
                    <a:gd name="connsiteX9" fmla="*/ 324123 w 326189"/>
                    <a:gd name="connsiteY9" fmla="*/ 278601 h 326207"/>
                    <a:gd name="connsiteX10" fmla="*/ 315751 w 326189"/>
                    <a:gd name="connsiteY10" fmla="*/ 315768 h 326207"/>
                    <a:gd name="connsiteX11" fmla="*/ 290576 w 326189"/>
                    <a:gd name="connsiteY11" fmla="*/ 326208 h 32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189" h="326207">
                      <a:moveTo>
                        <a:pt x="290576" y="326208"/>
                      </a:moveTo>
                      <a:cubicBezTo>
                        <a:pt x="286566" y="326208"/>
                        <a:pt x="282508" y="325531"/>
                        <a:pt x="278584" y="324131"/>
                      </a:cubicBezTo>
                      <a:lnTo>
                        <a:pt x="23638" y="233072"/>
                      </a:lnTo>
                      <a:cubicBezTo>
                        <a:pt x="5112" y="226452"/>
                        <a:pt x="-4537" y="206069"/>
                        <a:pt x="2092" y="187542"/>
                      </a:cubicBezTo>
                      <a:cubicBezTo>
                        <a:pt x="8702" y="168988"/>
                        <a:pt x="29067" y="159339"/>
                        <a:pt x="47612" y="165978"/>
                      </a:cubicBezTo>
                      <a:lnTo>
                        <a:pt x="231730" y="231748"/>
                      </a:lnTo>
                      <a:lnTo>
                        <a:pt x="165960" y="47611"/>
                      </a:lnTo>
                      <a:cubicBezTo>
                        <a:pt x="159350" y="29085"/>
                        <a:pt x="169018" y="8711"/>
                        <a:pt x="187525" y="2081"/>
                      </a:cubicBezTo>
                      <a:cubicBezTo>
                        <a:pt x="206127" y="-4529"/>
                        <a:pt x="226444" y="5129"/>
                        <a:pt x="233073" y="23646"/>
                      </a:cubicBezTo>
                      <a:lnTo>
                        <a:pt x="324123" y="278601"/>
                      </a:lnTo>
                      <a:cubicBezTo>
                        <a:pt x="328733" y="291565"/>
                        <a:pt x="325494" y="306033"/>
                        <a:pt x="315751" y="315768"/>
                      </a:cubicBezTo>
                      <a:cubicBezTo>
                        <a:pt x="308969" y="322569"/>
                        <a:pt x="299853" y="326208"/>
                        <a:pt x="290576" y="326208"/>
                      </a:cubicBezTo>
                      <a:close/>
                    </a:path>
                  </a:pathLst>
                </a:custGeom>
                <a:solidFill>
                  <a:srgbClr val="08C4C2"/>
                </a:solidFill>
                <a:ln w="9525"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grpSp>
        </p:grpSp>
        <p:grpSp>
          <p:nvGrpSpPr>
            <p:cNvPr id="6" name="Group 5">
              <a:extLst>
                <a:ext uri="{FF2B5EF4-FFF2-40B4-BE49-F238E27FC236}">
                  <a16:creationId xmlns:a16="http://schemas.microsoft.com/office/drawing/2014/main" id="{C2C2C52B-0615-403B-93C9-F53C9990FC9F}"/>
                </a:ext>
              </a:extLst>
            </p:cNvPr>
            <p:cNvGrpSpPr/>
            <p:nvPr/>
          </p:nvGrpSpPr>
          <p:grpSpPr>
            <a:xfrm>
              <a:off x="6245946" y="2578204"/>
              <a:ext cx="6965005" cy="2635954"/>
              <a:chOff x="6258717" y="2018585"/>
              <a:chExt cx="8427658" cy="3189503"/>
            </a:xfrm>
          </p:grpSpPr>
          <p:sp>
            <p:nvSpPr>
              <p:cNvPr id="20" name="TextBox 16">
                <a:extLst>
                  <a:ext uri="{FF2B5EF4-FFF2-40B4-BE49-F238E27FC236}">
                    <a16:creationId xmlns:a16="http://schemas.microsoft.com/office/drawing/2014/main" id="{1A497253-679B-4878-AA02-85144E0BC007}"/>
                  </a:ext>
                </a:extLst>
              </p:cNvPr>
              <p:cNvSpPr txBox="1"/>
              <p:nvPr/>
            </p:nvSpPr>
            <p:spPr>
              <a:xfrm>
                <a:off x="10100608" y="2018585"/>
                <a:ext cx="4585767" cy="521373"/>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prstClr val="black">
                        <a:lumMod val="75000"/>
                        <a:lumOff val="25000"/>
                      </a:prstClr>
                    </a:solidFill>
                    <a:effectLst/>
                    <a:uLnTx/>
                    <a:uFillTx/>
                    <a:latin typeface="Open Sans"/>
                    <a:ea typeface="Open Sans"/>
                    <a:cs typeface="Open Sans"/>
                    <a:sym typeface="Open Sans"/>
                  </a:rPr>
                  <a:t>Prop manipulation</a:t>
                </a:r>
              </a:p>
            </p:txBody>
          </p:sp>
          <p:grpSp>
            <p:nvGrpSpPr>
              <p:cNvPr id="24" name="Graphic 2">
                <a:extLst>
                  <a:ext uri="{FF2B5EF4-FFF2-40B4-BE49-F238E27FC236}">
                    <a16:creationId xmlns:a16="http://schemas.microsoft.com/office/drawing/2014/main" id="{1CD51BF5-4225-44EE-B61F-42F9CC3E0CCC}"/>
                  </a:ext>
                </a:extLst>
              </p:cNvPr>
              <p:cNvGrpSpPr/>
              <p:nvPr/>
            </p:nvGrpSpPr>
            <p:grpSpPr>
              <a:xfrm>
                <a:off x="6258717" y="2280335"/>
                <a:ext cx="4168091" cy="2927753"/>
                <a:chOff x="6258717" y="2280335"/>
                <a:chExt cx="4168091" cy="2927753"/>
              </a:xfrm>
              <a:solidFill>
                <a:schemeClr val="accent5">
                  <a:lumMod val="60000"/>
                  <a:lumOff val="40000"/>
                </a:schemeClr>
              </a:solidFill>
            </p:grpSpPr>
            <p:sp>
              <p:nvSpPr>
                <p:cNvPr id="25" name="Freeform: Shape 24">
                  <a:extLst>
                    <a:ext uri="{FF2B5EF4-FFF2-40B4-BE49-F238E27FC236}">
                      <a16:creationId xmlns:a16="http://schemas.microsoft.com/office/drawing/2014/main" id="{6FE4AAE4-AD1F-48DC-919D-AC70ACC8562D}"/>
                    </a:ext>
                  </a:extLst>
                </p:cNvPr>
                <p:cNvSpPr/>
                <p:nvPr/>
              </p:nvSpPr>
              <p:spPr>
                <a:xfrm>
                  <a:off x="6258717" y="2280335"/>
                  <a:ext cx="4168091" cy="2927753"/>
                </a:xfrm>
                <a:custGeom>
                  <a:avLst/>
                  <a:gdLst>
                    <a:gd name="connsiteX0" fmla="*/ 143038 w 4168091"/>
                    <a:gd name="connsiteY0" fmla="*/ 2927754 h 2927753"/>
                    <a:gd name="connsiteX1" fmla="*/ 109462 w 4168091"/>
                    <a:gd name="connsiteY1" fmla="*/ 2903998 h 2927753"/>
                    <a:gd name="connsiteX2" fmla="*/ 564919 w 4168091"/>
                    <a:gd name="connsiteY2" fmla="*/ 892309 h 2927753"/>
                    <a:gd name="connsiteX3" fmla="*/ 878587 w 4168091"/>
                    <a:gd name="connsiteY3" fmla="*/ 637801 h 2927753"/>
                    <a:gd name="connsiteX4" fmla="*/ 673247 w 4168091"/>
                    <a:gd name="connsiteY4" fmla="*/ 432451 h 2927753"/>
                    <a:gd name="connsiteX5" fmla="*/ 662989 w 4168091"/>
                    <a:gd name="connsiteY5" fmla="*/ 403762 h 2927753"/>
                    <a:gd name="connsiteX6" fmla="*/ 678667 w 4168091"/>
                    <a:gd name="connsiteY6" fmla="*/ 377635 h 2927753"/>
                    <a:gd name="connsiteX7" fmla="*/ 3503535 w 4168091"/>
                    <a:gd name="connsiteY7" fmla="*/ 635953 h 2927753"/>
                    <a:gd name="connsiteX8" fmla="*/ 4107286 w 4168091"/>
                    <a:gd name="connsiteY8" fmla="*/ 32220 h 2927753"/>
                    <a:gd name="connsiteX9" fmla="*/ 4157654 w 4168091"/>
                    <a:gd name="connsiteY9" fmla="*/ 32220 h 2927753"/>
                    <a:gd name="connsiteX10" fmla="*/ 4157654 w 4168091"/>
                    <a:gd name="connsiteY10" fmla="*/ 82589 h 2927753"/>
                    <a:gd name="connsiteX11" fmla="*/ 3528918 w 4168091"/>
                    <a:gd name="connsiteY11" fmla="*/ 711324 h 2927753"/>
                    <a:gd name="connsiteX12" fmla="*/ 3478550 w 4168091"/>
                    <a:gd name="connsiteY12" fmla="*/ 711324 h 2927753"/>
                    <a:gd name="connsiteX13" fmla="*/ 754629 w 4168091"/>
                    <a:gd name="connsiteY13" fmla="*/ 413106 h 2927753"/>
                    <a:gd name="connsiteX14" fmla="*/ 960426 w 4168091"/>
                    <a:gd name="connsiteY14" fmla="*/ 618894 h 2927753"/>
                    <a:gd name="connsiteX15" fmla="*/ 970618 w 4168091"/>
                    <a:gd name="connsiteY15" fmla="*/ 648212 h 2927753"/>
                    <a:gd name="connsiteX16" fmla="*/ 953968 w 4168091"/>
                    <a:gd name="connsiteY16" fmla="*/ 674396 h 2927753"/>
                    <a:gd name="connsiteX17" fmla="*/ 615288 w 4168091"/>
                    <a:gd name="connsiteY17" fmla="*/ 942687 h 2927753"/>
                    <a:gd name="connsiteX18" fmla="*/ 176614 w 4168091"/>
                    <a:gd name="connsiteY18" fmla="*/ 2880253 h 2927753"/>
                    <a:gd name="connsiteX19" fmla="*/ 154906 w 4168091"/>
                    <a:gd name="connsiteY19" fmla="*/ 2925706 h 2927753"/>
                    <a:gd name="connsiteX20" fmla="*/ 143038 w 4168091"/>
                    <a:gd name="connsiteY20" fmla="*/ 2927754 h 2927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68091" h="2927753">
                      <a:moveTo>
                        <a:pt x="143038" y="2927754"/>
                      </a:moveTo>
                      <a:cubicBezTo>
                        <a:pt x="128370" y="2927754"/>
                        <a:pt x="114616" y="2918619"/>
                        <a:pt x="109462" y="2903998"/>
                      </a:cubicBezTo>
                      <a:cubicBezTo>
                        <a:pt x="-137435" y="2205521"/>
                        <a:pt x="41340" y="1415879"/>
                        <a:pt x="564919" y="892309"/>
                      </a:cubicBezTo>
                      <a:cubicBezTo>
                        <a:pt x="660665" y="796544"/>
                        <a:pt x="766021" y="711086"/>
                        <a:pt x="878587" y="637801"/>
                      </a:cubicBezTo>
                      <a:lnTo>
                        <a:pt x="673247" y="432451"/>
                      </a:lnTo>
                      <a:cubicBezTo>
                        <a:pt x="665694" y="424917"/>
                        <a:pt x="661932" y="414382"/>
                        <a:pt x="662989" y="403762"/>
                      </a:cubicBezTo>
                      <a:cubicBezTo>
                        <a:pt x="664027" y="393142"/>
                        <a:pt x="669780" y="383560"/>
                        <a:pt x="678667" y="377635"/>
                      </a:cubicBezTo>
                      <a:cubicBezTo>
                        <a:pt x="1560815" y="-211172"/>
                        <a:pt x="2742896" y="-101177"/>
                        <a:pt x="3503535" y="635953"/>
                      </a:cubicBezTo>
                      <a:lnTo>
                        <a:pt x="4107286" y="32220"/>
                      </a:lnTo>
                      <a:cubicBezTo>
                        <a:pt x="4121202" y="18304"/>
                        <a:pt x="4143738" y="18304"/>
                        <a:pt x="4157654" y="32220"/>
                      </a:cubicBezTo>
                      <a:cubicBezTo>
                        <a:pt x="4171570" y="46127"/>
                        <a:pt x="4171570" y="68692"/>
                        <a:pt x="4157654" y="82589"/>
                      </a:cubicBezTo>
                      <a:lnTo>
                        <a:pt x="3528918" y="711324"/>
                      </a:lnTo>
                      <a:cubicBezTo>
                        <a:pt x="3515002" y="725240"/>
                        <a:pt x="3492457" y="725240"/>
                        <a:pt x="3478550" y="711324"/>
                      </a:cubicBezTo>
                      <a:cubicBezTo>
                        <a:pt x="2753250" y="-13938"/>
                        <a:pt x="1614517" y="-136344"/>
                        <a:pt x="754629" y="413106"/>
                      </a:cubicBezTo>
                      <a:lnTo>
                        <a:pt x="960426" y="618894"/>
                      </a:lnTo>
                      <a:cubicBezTo>
                        <a:pt x="968122" y="626590"/>
                        <a:pt x="971885" y="637391"/>
                        <a:pt x="970618" y="648212"/>
                      </a:cubicBezTo>
                      <a:cubicBezTo>
                        <a:pt x="969361" y="659013"/>
                        <a:pt x="963217" y="668662"/>
                        <a:pt x="953968" y="674396"/>
                      </a:cubicBezTo>
                      <a:cubicBezTo>
                        <a:pt x="831810" y="749862"/>
                        <a:pt x="717853" y="840121"/>
                        <a:pt x="615288" y="942687"/>
                      </a:cubicBezTo>
                      <a:cubicBezTo>
                        <a:pt x="111006" y="1446978"/>
                        <a:pt x="-61178" y="2207511"/>
                        <a:pt x="176614" y="2880253"/>
                      </a:cubicBezTo>
                      <a:cubicBezTo>
                        <a:pt x="183177" y="2898807"/>
                        <a:pt x="173451" y="2919153"/>
                        <a:pt x="154906" y="2925706"/>
                      </a:cubicBezTo>
                      <a:cubicBezTo>
                        <a:pt x="150982" y="2927097"/>
                        <a:pt x="146972" y="2927754"/>
                        <a:pt x="143038" y="2927754"/>
                      </a:cubicBezTo>
                      <a:close/>
                    </a:path>
                  </a:pathLst>
                </a:custGeom>
                <a:grpFill/>
                <a:ln w="9525"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Freeform: Shape 25">
                  <a:extLst>
                    <a:ext uri="{FF2B5EF4-FFF2-40B4-BE49-F238E27FC236}">
                      <a16:creationId xmlns:a16="http://schemas.microsoft.com/office/drawing/2014/main" id="{98D5AD3C-76EC-4E3D-886A-83FC52540758}"/>
                    </a:ext>
                  </a:extLst>
                </p:cNvPr>
                <p:cNvSpPr/>
                <p:nvPr/>
              </p:nvSpPr>
              <p:spPr>
                <a:xfrm>
                  <a:off x="10100610" y="2302121"/>
                  <a:ext cx="326197" cy="326216"/>
                </a:xfrm>
                <a:custGeom>
                  <a:avLst/>
                  <a:gdLst>
                    <a:gd name="connsiteX0" fmla="*/ 199518 w 326197"/>
                    <a:gd name="connsiteY0" fmla="*/ 326217 h 326216"/>
                    <a:gd name="connsiteX1" fmla="*/ 187526 w 326197"/>
                    <a:gd name="connsiteY1" fmla="*/ 324131 h 326216"/>
                    <a:gd name="connsiteX2" fmla="*/ 165961 w 326197"/>
                    <a:gd name="connsiteY2" fmla="*/ 278601 h 326216"/>
                    <a:gd name="connsiteX3" fmla="*/ 231731 w 326197"/>
                    <a:gd name="connsiteY3" fmla="*/ 94464 h 326216"/>
                    <a:gd name="connsiteX4" fmla="*/ 47613 w 326197"/>
                    <a:gd name="connsiteY4" fmla="*/ 160234 h 326216"/>
                    <a:gd name="connsiteX5" fmla="*/ 2093 w 326197"/>
                    <a:gd name="connsiteY5" fmla="*/ 138669 h 326216"/>
                    <a:gd name="connsiteX6" fmla="*/ 23639 w 326197"/>
                    <a:gd name="connsiteY6" fmla="*/ 93140 h 326216"/>
                    <a:gd name="connsiteX7" fmla="*/ 278585 w 326197"/>
                    <a:gd name="connsiteY7" fmla="*/ 2081 h 326216"/>
                    <a:gd name="connsiteX8" fmla="*/ 315761 w 326197"/>
                    <a:gd name="connsiteY8" fmla="*/ 10444 h 326216"/>
                    <a:gd name="connsiteX9" fmla="*/ 324133 w 326197"/>
                    <a:gd name="connsiteY9" fmla="*/ 47610 h 326216"/>
                    <a:gd name="connsiteX10" fmla="*/ 233084 w 326197"/>
                    <a:gd name="connsiteY10" fmla="*/ 302566 h 326216"/>
                    <a:gd name="connsiteX11" fmla="*/ 199518 w 326197"/>
                    <a:gd name="connsiteY11" fmla="*/ 326217 h 32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197" h="326216">
                      <a:moveTo>
                        <a:pt x="199518" y="326217"/>
                      </a:moveTo>
                      <a:cubicBezTo>
                        <a:pt x="195527" y="326217"/>
                        <a:pt x="191498" y="325540"/>
                        <a:pt x="187526" y="324131"/>
                      </a:cubicBezTo>
                      <a:cubicBezTo>
                        <a:pt x="169019" y="317511"/>
                        <a:pt x="159351" y="297137"/>
                        <a:pt x="165961" y="278601"/>
                      </a:cubicBezTo>
                      <a:lnTo>
                        <a:pt x="231731" y="94464"/>
                      </a:lnTo>
                      <a:lnTo>
                        <a:pt x="47613" y="160234"/>
                      </a:lnTo>
                      <a:cubicBezTo>
                        <a:pt x="28992" y="166854"/>
                        <a:pt x="8703" y="157186"/>
                        <a:pt x="2093" y="138669"/>
                      </a:cubicBezTo>
                      <a:cubicBezTo>
                        <a:pt x="-4536" y="120153"/>
                        <a:pt x="5103" y="99769"/>
                        <a:pt x="23639" y="93140"/>
                      </a:cubicBezTo>
                      <a:lnTo>
                        <a:pt x="278585" y="2081"/>
                      </a:lnTo>
                      <a:cubicBezTo>
                        <a:pt x="291577" y="-2558"/>
                        <a:pt x="306017" y="700"/>
                        <a:pt x="315761" y="10444"/>
                      </a:cubicBezTo>
                      <a:cubicBezTo>
                        <a:pt x="325496" y="20169"/>
                        <a:pt x="328744" y="34647"/>
                        <a:pt x="324133" y="47610"/>
                      </a:cubicBezTo>
                      <a:lnTo>
                        <a:pt x="233084" y="302566"/>
                      </a:lnTo>
                      <a:cubicBezTo>
                        <a:pt x="227855" y="317120"/>
                        <a:pt x="214148" y="326217"/>
                        <a:pt x="199518" y="326217"/>
                      </a:cubicBezTo>
                      <a:close/>
                    </a:path>
                  </a:pathLst>
                </a:custGeom>
                <a:grpFill/>
                <a:ln w="9525"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grpSp>
        </p:grpSp>
        <p:grpSp>
          <p:nvGrpSpPr>
            <p:cNvPr id="7" name="Group 6">
              <a:extLst>
                <a:ext uri="{FF2B5EF4-FFF2-40B4-BE49-F238E27FC236}">
                  <a16:creationId xmlns:a16="http://schemas.microsoft.com/office/drawing/2014/main" id="{56C170B6-B89A-4C37-94D3-DA7E8E2714BB}"/>
                </a:ext>
              </a:extLst>
            </p:cNvPr>
            <p:cNvGrpSpPr/>
            <p:nvPr/>
          </p:nvGrpSpPr>
          <p:grpSpPr>
            <a:xfrm>
              <a:off x="3877077" y="2476575"/>
              <a:ext cx="4517925" cy="3780666"/>
              <a:chOff x="3392384" y="1895614"/>
              <a:chExt cx="5466690" cy="4574603"/>
            </a:xfrm>
          </p:grpSpPr>
          <p:sp>
            <p:nvSpPr>
              <p:cNvPr id="10" name="TextBox 21">
                <a:extLst>
                  <a:ext uri="{FF2B5EF4-FFF2-40B4-BE49-F238E27FC236}">
                    <a16:creationId xmlns:a16="http://schemas.microsoft.com/office/drawing/2014/main" id="{0C65126D-237A-4663-803B-71731F7D753B}"/>
                  </a:ext>
                </a:extLst>
              </p:cNvPr>
              <p:cNvSpPr txBox="1"/>
              <p:nvPr/>
            </p:nvSpPr>
            <p:spPr>
              <a:xfrm>
                <a:off x="3392384" y="1895614"/>
                <a:ext cx="2530021" cy="931023"/>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prstClr val="black">
                        <a:lumMod val="75000"/>
                        <a:lumOff val="25000"/>
                      </a:prstClr>
                    </a:solidFill>
                    <a:effectLst/>
                    <a:uLnTx/>
                    <a:uFillTx/>
                    <a:latin typeface="Open Sans"/>
                    <a:ea typeface="Open Sans"/>
                    <a:cs typeface="Open Sans"/>
                    <a:sym typeface="Open Sans"/>
                  </a:rPr>
                  <a:t>Styling and CSS-in-JS</a:t>
                </a:r>
              </a:p>
            </p:txBody>
          </p:sp>
          <p:grpSp>
            <p:nvGrpSpPr>
              <p:cNvPr id="14" name="Graphic 2">
                <a:extLst>
                  <a:ext uri="{FF2B5EF4-FFF2-40B4-BE49-F238E27FC236}">
                    <a16:creationId xmlns:a16="http://schemas.microsoft.com/office/drawing/2014/main" id="{BEAA0186-2598-4C4B-B949-4E742B9737F8}"/>
                  </a:ext>
                </a:extLst>
              </p:cNvPr>
              <p:cNvGrpSpPr/>
              <p:nvPr/>
            </p:nvGrpSpPr>
            <p:grpSpPr>
              <a:xfrm>
                <a:off x="5931336" y="2302111"/>
                <a:ext cx="2927738" cy="4168106"/>
                <a:chOff x="5931336" y="2302111"/>
                <a:chExt cx="2927738" cy="4168106"/>
              </a:xfrm>
              <a:solidFill>
                <a:srgbClr val="E2A700"/>
              </a:solidFill>
            </p:grpSpPr>
            <p:sp>
              <p:nvSpPr>
                <p:cNvPr id="16" name="Freeform: Shape 15">
                  <a:extLst>
                    <a:ext uri="{FF2B5EF4-FFF2-40B4-BE49-F238E27FC236}">
                      <a16:creationId xmlns:a16="http://schemas.microsoft.com/office/drawing/2014/main" id="{CD3AA583-F880-433A-88C9-A8BF00DD2ED5}"/>
                    </a:ext>
                  </a:extLst>
                </p:cNvPr>
                <p:cNvSpPr/>
                <p:nvPr/>
              </p:nvSpPr>
              <p:spPr>
                <a:xfrm>
                  <a:off x="5931336" y="2302128"/>
                  <a:ext cx="2927738" cy="4168089"/>
                </a:xfrm>
                <a:custGeom>
                  <a:avLst/>
                  <a:gdLst>
                    <a:gd name="connsiteX0" fmla="*/ 2263710 w 2927738"/>
                    <a:gd name="connsiteY0" fmla="*/ 4168090 h 4168089"/>
                    <a:gd name="connsiteX1" fmla="*/ 892301 w 2927738"/>
                    <a:gd name="connsiteY1" fmla="*/ 3603172 h 4168089"/>
                    <a:gd name="connsiteX2" fmla="*/ 637793 w 2927738"/>
                    <a:gd name="connsiteY2" fmla="*/ 3289504 h 4168089"/>
                    <a:gd name="connsiteX3" fmla="*/ 432443 w 2927738"/>
                    <a:gd name="connsiteY3" fmla="*/ 3494835 h 4168089"/>
                    <a:gd name="connsiteX4" fmla="*/ 403754 w 2927738"/>
                    <a:gd name="connsiteY4" fmla="*/ 3505103 h 4168089"/>
                    <a:gd name="connsiteX5" fmla="*/ 377627 w 2927738"/>
                    <a:gd name="connsiteY5" fmla="*/ 3489424 h 4168089"/>
                    <a:gd name="connsiteX6" fmla="*/ 635945 w 2927738"/>
                    <a:gd name="connsiteY6" fmla="*/ 664538 h 4168089"/>
                    <a:gd name="connsiteX7" fmla="*/ 32212 w 2927738"/>
                    <a:gd name="connsiteY7" fmla="*/ 60805 h 4168089"/>
                    <a:gd name="connsiteX8" fmla="*/ 32212 w 2927738"/>
                    <a:gd name="connsiteY8" fmla="*/ 10437 h 4168089"/>
                    <a:gd name="connsiteX9" fmla="*/ 82581 w 2927738"/>
                    <a:gd name="connsiteY9" fmla="*/ 10437 h 4168089"/>
                    <a:gd name="connsiteX10" fmla="*/ 711307 w 2927738"/>
                    <a:gd name="connsiteY10" fmla="*/ 639163 h 4168089"/>
                    <a:gd name="connsiteX11" fmla="*/ 711307 w 2927738"/>
                    <a:gd name="connsiteY11" fmla="*/ 689531 h 4168089"/>
                    <a:gd name="connsiteX12" fmla="*/ 413089 w 2927738"/>
                    <a:gd name="connsiteY12" fmla="*/ 3413443 h 4168089"/>
                    <a:gd name="connsiteX13" fmla="*/ 618876 w 2927738"/>
                    <a:gd name="connsiteY13" fmla="*/ 3207656 h 4168089"/>
                    <a:gd name="connsiteX14" fmla="*/ 648194 w 2927738"/>
                    <a:gd name="connsiteY14" fmla="*/ 3197464 h 4168089"/>
                    <a:gd name="connsiteX15" fmla="*/ 674378 w 2927738"/>
                    <a:gd name="connsiteY15" fmla="*/ 3214114 h 4168089"/>
                    <a:gd name="connsiteX16" fmla="*/ 942669 w 2927738"/>
                    <a:gd name="connsiteY16" fmla="*/ 3552794 h 4168089"/>
                    <a:gd name="connsiteX17" fmla="*/ 2880235 w 2927738"/>
                    <a:gd name="connsiteY17" fmla="*/ 3991458 h 4168089"/>
                    <a:gd name="connsiteX18" fmla="*/ 2925688 w 2927738"/>
                    <a:gd name="connsiteY18" fmla="*/ 4013166 h 4168089"/>
                    <a:gd name="connsiteX19" fmla="*/ 2903981 w 2927738"/>
                    <a:gd name="connsiteY19" fmla="*/ 4058619 h 4168089"/>
                    <a:gd name="connsiteX20" fmla="*/ 2263710 w 2927738"/>
                    <a:gd name="connsiteY20" fmla="*/ 4168090 h 416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7738" h="4168089">
                      <a:moveTo>
                        <a:pt x="2263710" y="4168090"/>
                      </a:moveTo>
                      <a:cubicBezTo>
                        <a:pt x="1757857" y="4168090"/>
                        <a:pt x="1259604" y="3970475"/>
                        <a:pt x="892301" y="3603172"/>
                      </a:cubicBezTo>
                      <a:cubicBezTo>
                        <a:pt x="796527" y="3507389"/>
                        <a:pt x="711069" y="3402042"/>
                        <a:pt x="637793" y="3289504"/>
                      </a:cubicBezTo>
                      <a:lnTo>
                        <a:pt x="432443" y="3494835"/>
                      </a:lnTo>
                      <a:cubicBezTo>
                        <a:pt x="424909" y="3502369"/>
                        <a:pt x="414432" y="3506131"/>
                        <a:pt x="403754" y="3505103"/>
                      </a:cubicBezTo>
                      <a:cubicBezTo>
                        <a:pt x="393134" y="3504055"/>
                        <a:pt x="383552" y="3498302"/>
                        <a:pt x="377627" y="3489424"/>
                      </a:cubicBezTo>
                      <a:cubicBezTo>
                        <a:pt x="-211161" y="2607257"/>
                        <a:pt x="-101185" y="1425195"/>
                        <a:pt x="635945" y="664538"/>
                      </a:cubicBezTo>
                      <a:lnTo>
                        <a:pt x="32212" y="60805"/>
                      </a:lnTo>
                      <a:cubicBezTo>
                        <a:pt x="18296" y="46899"/>
                        <a:pt x="18296" y="24334"/>
                        <a:pt x="32212" y="10437"/>
                      </a:cubicBezTo>
                      <a:cubicBezTo>
                        <a:pt x="46128" y="-3479"/>
                        <a:pt x="68665" y="-3479"/>
                        <a:pt x="82581" y="10437"/>
                      </a:cubicBezTo>
                      <a:lnTo>
                        <a:pt x="711307" y="639163"/>
                      </a:lnTo>
                      <a:cubicBezTo>
                        <a:pt x="725223" y="653070"/>
                        <a:pt x="725223" y="675634"/>
                        <a:pt x="711307" y="689531"/>
                      </a:cubicBezTo>
                      <a:cubicBezTo>
                        <a:pt x="-13984" y="1414851"/>
                        <a:pt x="-136371" y="2553612"/>
                        <a:pt x="413089" y="3413443"/>
                      </a:cubicBezTo>
                      <a:lnTo>
                        <a:pt x="618876" y="3207656"/>
                      </a:lnTo>
                      <a:cubicBezTo>
                        <a:pt x="626572" y="3199950"/>
                        <a:pt x="637355" y="3196235"/>
                        <a:pt x="648194" y="3197464"/>
                      </a:cubicBezTo>
                      <a:cubicBezTo>
                        <a:pt x="658996" y="3198712"/>
                        <a:pt x="668644" y="3204865"/>
                        <a:pt x="674378" y="3214114"/>
                      </a:cubicBezTo>
                      <a:cubicBezTo>
                        <a:pt x="749826" y="3336253"/>
                        <a:pt x="840094" y="3450191"/>
                        <a:pt x="942669" y="3552794"/>
                      </a:cubicBezTo>
                      <a:cubicBezTo>
                        <a:pt x="1446961" y="4057067"/>
                        <a:pt x="2207494" y="4229269"/>
                        <a:pt x="2880235" y="3991458"/>
                      </a:cubicBezTo>
                      <a:cubicBezTo>
                        <a:pt x="2898761" y="3984858"/>
                        <a:pt x="2919126" y="3994611"/>
                        <a:pt x="2925688" y="4013166"/>
                      </a:cubicBezTo>
                      <a:cubicBezTo>
                        <a:pt x="2932251" y="4031721"/>
                        <a:pt x="2922536" y="4052066"/>
                        <a:pt x="2903981" y="4058619"/>
                      </a:cubicBezTo>
                      <a:cubicBezTo>
                        <a:pt x="2695517" y="4132314"/>
                        <a:pt x="2478928" y="4168090"/>
                        <a:pt x="2263710" y="4168090"/>
                      </a:cubicBezTo>
                      <a:close/>
                    </a:path>
                  </a:pathLst>
                </a:custGeom>
                <a:grpFill/>
                <a:ln w="9525"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 name="Freeform: Shape 17">
                  <a:extLst>
                    <a:ext uri="{FF2B5EF4-FFF2-40B4-BE49-F238E27FC236}">
                      <a16:creationId xmlns:a16="http://schemas.microsoft.com/office/drawing/2014/main" id="{40DE55AA-CD94-4428-AAC5-C1D4051F78DB}"/>
                    </a:ext>
                  </a:extLst>
                </p:cNvPr>
                <p:cNvSpPr/>
                <p:nvPr/>
              </p:nvSpPr>
              <p:spPr>
                <a:xfrm>
                  <a:off x="5953108" y="2302111"/>
                  <a:ext cx="326212" cy="326226"/>
                </a:xfrm>
                <a:custGeom>
                  <a:avLst/>
                  <a:gdLst>
                    <a:gd name="connsiteX0" fmla="*/ 126683 w 326212"/>
                    <a:gd name="connsiteY0" fmla="*/ 326227 h 326226"/>
                    <a:gd name="connsiteX1" fmla="*/ 93136 w 326212"/>
                    <a:gd name="connsiteY1" fmla="*/ 302576 h 326226"/>
                    <a:gd name="connsiteX2" fmla="*/ 2077 w 326212"/>
                    <a:gd name="connsiteY2" fmla="*/ 47621 h 326226"/>
                    <a:gd name="connsiteX3" fmla="*/ 10440 w 326212"/>
                    <a:gd name="connsiteY3" fmla="*/ 10454 h 326226"/>
                    <a:gd name="connsiteX4" fmla="*/ 47606 w 326212"/>
                    <a:gd name="connsiteY4" fmla="*/ 2091 h 326226"/>
                    <a:gd name="connsiteX5" fmla="*/ 302562 w 326212"/>
                    <a:gd name="connsiteY5" fmla="*/ 93150 h 326226"/>
                    <a:gd name="connsiteX6" fmla="*/ 324127 w 326212"/>
                    <a:gd name="connsiteY6" fmla="*/ 138680 h 326226"/>
                    <a:gd name="connsiteX7" fmla="*/ 278597 w 326212"/>
                    <a:gd name="connsiteY7" fmla="*/ 160244 h 326226"/>
                    <a:gd name="connsiteX8" fmla="*/ 94469 w 326212"/>
                    <a:gd name="connsiteY8" fmla="*/ 94484 h 326226"/>
                    <a:gd name="connsiteX9" fmla="*/ 160230 w 326212"/>
                    <a:gd name="connsiteY9" fmla="*/ 278611 h 326226"/>
                    <a:gd name="connsiteX10" fmla="*/ 138665 w 326212"/>
                    <a:gd name="connsiteY10" fmla="*/ 324141 h 326226"/>
                    <a:gd name="connsiteX11" fmla="*/ 126683 w 326212"/>
                    <a:gd name="connsiteY11" fmla="*/ 326227 h 326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6212" h="326226">
                      <a:moveTo>
                        <a:pt x="126683" y="326227"/>
                      </a:moveTo>
                      <a:cubicBezTo>
                        <a:pt x="112052" y="326227"/>
                        <a:pt x="98346" y="317150"/>
                        <a:pt x="93136" y="302576"/>
                      </a:cubicBezTo>
                      <a:lnTo>
                        <a:pt x="2077" y="47621"/>
                      </a:lnTo>
                      <a:cubicBezTo>
                        <a:pt x="-2552" y="34657"/>
                        <a:pt x="696" y="20189"/>
                        <a:pt x="10440" y="10454"/>
                      </a:cubicBezTo>
                      <a:cubicBezTo>
                        <a:pt x="20174" y="701"/>
                        <a:pt x="34690" y="-2567"/>
                        <a:pt x="47606" y="2091"/>
                      </a:cubicBezTo>
                      <a:lnTo>
                        <a:pt x="302562" y="93150"/>
                      </a:lnTo>
                      <a:cubicBezTo>
                        <a:pt x="321088" y="99770"/>
                        <a:pt x="330746" y="120154"/>
                        <a:pt x="324127" y="138680"/>
                      </a:cubicBezTo>
                      <a:cubicBezTo>
                        <a:pt x="317507" y="157206"/>
                        <a:pt x="297095" y="166845"/>
                        <a:pt x="278597" y="160244"/>
                      </a:cubicBezTo>
                      <a:lnTo>
                        <a:pt x="94469" y="94484"/>
                      </a:lnTo>
                      <a:lnTo>
                        <a:pt x="160230" y="278611"/>
                      </a:lnTo>
                      <a:cubicBezTo>
                        <a:pt x="166850" y="297128"/>
                        <a:pt x="157191" y="317512"/>
                        <a:pt x="138665" y="324141"/>
                      </a:cubicBezTo>
                      <a:cubicBezTo>
                        <a:pt x="134712" y="325551"/>
                        <a:pt x="130664" y="326227"/>
                        <a:pt x="126683" y="326227"/>
                      </a:cubicBezTo>
                      <a:close/>
                    </a:path>
                  </a:pathLst>
                </a:custGeom>
                <a:grpFill/>
                <a:ln w="9525" cap="flat">
                  <a:noFill/>
                  <a:prstDash val="solid"/>
                  <a:miter/>
                </a:ln>
              </p:spPr>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grpSp>
        </p:grpSp>
        <p:pic>
          <p:nvPicPr>
            <p:cNvPr id="9" name="Graphic 4">
              <a:extLst>
                <a:ext uri="{FF2B5EF4-FFF2-40B4-BE49-F238E27FC236}">
                  <a16:creationId xmlns:a16="http://schemas.microsoft.com/office/drawing/2014/main" id="{B69A3698-BE1C-440F-9799-3F5FF1D9D2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72938" y="3283536"/>
              <a:ext cx="2135984" cy="2390148"/>
            </a:xfrm>
            <a:prstGeom prst="rect">
              <a:avLst/>
            </a:prstGeom>
          </p:spPr>
        </p:pic>
      </p:grpSp>
    </p:spTree>
    <p:extLst>
      <p:ext uri="{BB962C8B-B14F-4D97-AF65-F5344CB8AC3E}">
        <p14:creationId xmlns:p14="http://schemas.microsoft.com/office/powerpoint/2010/main" val="3097905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A8F081-85E4-E2E2-21FE-878FC01ABA10}"/>
              </a:ext>
            </a:extLst>
          </p:cNvPr>
          <p:cNvSpPr>
            <a:spLocks noGrp="1"/>
          </p:cNvSpPr>
          <p:nvPr>
            <p:ph type="body" idx="10"/>
          </p:nvPr>
        </p:nvSpPr>
        <p:spPr>
          <a:xfrm>
            <a:off x="2271686" y="1547813"/>
            <a:ext cx="11712629" cy="903776"/>
          </a:xfrm>
        </p:spPr>
        <p:txBody>
          <a:bodyPr>
            <a:noAutofit/>
          </a:bodyPr>
          <a:lstStyle/>
          <a:p>
            <a:r>
              <a:rPr lang="en-US" dirty="0">
                <a:latin typeface="Open Sans" panose="020B0606030504020204" pitchFamily="34" charset="0"/>
                <a:ea typeface="Open Sans" panose="020B0606030504020204" pitchFamily="34" charset="0"/>
                <a:cs typeface="Open Sans" panose="020B0606030504020204" pitchFamily="34" charset="0"/>
              </a:rPr>
              <a:t>It refers to the process of dynamically modifying or controlling the properties passed to a React component. Below are the steps on how to use HOCs for prop manipulation:</a:t>
            </a: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0B5C5B88-FB70-D720-F1B7-B382840E88D1}"/>
              </a:ext>
            </a:extLst>
          </p:cNvPr>
          <p:cNvSpPr>
            <a:spLocks noGrp="1"/>
          </p:cNvSpPr>
          <p:nvPr>
            <p:ph type="title"/>
          </p:nvPr>
        </p:nvSpPr>
        <p:spPr/>
        <p:txBody>
          <a:bodyPr>
            <a:normAutofit/>
          </a:bodyPr>
          <a:lstStyle/>
          <a:p>
            <a:r>
              <a:rPr lang="en-US">
                <a:latin typeface="Open Sans" panose="020B0606030504020204" pitchFamily="34" charset="0"/>
                <a:ea typeface="Open Sans" panose="020B0606030504020204" pitchFamily="34" charset="0"/>
                <a:cs typeface="Open Sans" panose="020B0606030504020204" pitchFamily="34" charset="0"/>
              </a:rPr>
              <a:t>Prop Manipulation</a:t>
            </a:r>
          </a:p>
        </p:txBody>
      </p:sp>
      <p:sp>
        <p:nvSpPr>
          <p:cNvPr id="22" name="Brandline_LVC">
            <a:extLst>
              <a:ext uri="{FF2B5EF4-FFF2-40B4-BE49-F238E27FC236}">
                <a16:creationId xmlns:a16="http://schemas.microsoft.com/office/drawing/2014/main" id="{00650EC1-B9EF-B585-55DA-7452301F6F98}"/>
              </a:ext>
            </a:extLst>
          </p:cNvPr>
          <p:cNvSpPr/>
          <p:nvPr/>
        </p:nvSpPr>
        <p:spPr>
          <a:xfrm>
            <a:off x="6070600" y="816324"/>
            <a:ext cx="41305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a:extLst>
              <a:ext uri="{FF2B5EF4-FFF2-40B4-BE49-F238E27FC236}">
                <a16:creationId xmlns:a16="http://schemas.microsoft.com/office/drawing/2014/main" id="{7F3CD108-BDD2-8D78-4909-A0D94B045EDD}"/>
              </a:ext>
            </a:extLst>
          </p:cNvPr>
          <p:cNvGrpSpPr/>
          <p:nvPr/>
        </p:nvGrpSpPr>
        <p:grpSpPr>
          <a:xfrm>
            <a:off x="7438814" y="3082280"/>
            <a:ext cx="7696302" cy="4382755"/>
            <a:chOff x="7438814" y="3082280"/>
            <a:chExt cx="7696302" cy="4382755"/>
          </a:xfrm>
        </p:grpSpPr>
        <p:grpSp>
          <p:nvGrpSpPr>
            <p:cNvPr id="32" name="Group 31">
              <a:extLst>
                <a:ext uri="{FF2B5EF4-FFF2-40B4-BE49-F238E27FC236}">
                  <a16:creationId xmlns:a16="http://schemas.microsoft.com/office/drawing/2014/main" id="{89F64AE0-5724-9F8F-3F7B-688D44605444}"/>
                </a:ext>
              </a:extLst>
            </p:cNvPr>
            <p:cNvGrpSpPr/>
            <p:nvPr/>
          </p:nvGrpSpPr>
          <p:grpSpPr>
            <a:xfrm>
              <a:off x="7438814" y="3082280"/>
              <a:ext cx="7696302" cy="542525"/>
              <a:chOff x="1602351" y="3082280"/>
              <a:chExt cx="7696302" cy="542525"/>
            </a:xfrm>
          </p:grpSpPr>
          <p:sp>
            <p:nvSpPr>
              <p:cNvPr id="8" name="RR_Box">
                <a:extLst>
                  <a:ext uri="{FF2B5EF4-FFF2-40B4-BE49-F238E27FC236}">
                    <a16:creationId xmlns:a16="http://schemas.microsoft.com/office/drawing/2014/main" id="{60FACC5C-5BA3-D684-C312-78BD1D4D7549}"/>
                  </a:ext>
                </a:extLst>
              </p:cNvPr>
              <p:cNvSpPr/>
              <p:nvPr/>
            </p:nvSpPr>
            <p:spPr>
              <a:xfrm>
                <a:off x="1602351" y="3082280"/>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1</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8E67214B-0325-CFA5-9A2E-A116A55AB3B5}"/>
                  </a:ext>
                </a:extLst>
              </p:cNvPr>
              <p:cNvSpPr txBox="1"/>
              <p:nvPr/>
            </p:nvSpPr>
            <p:spPr>
              <a:xfrm>
                <a:off x="3483641" y="3112368"/>
                <a:ext cx="5815012" cy="464299"/>
              </a:xfrm>
              <a:prstGeom prst="rect">
                <a:avLst/>
              </a:prstGeom>
              <a:noFill/>
            </p:spPr>
            <p:txBody>
              <a:bodyPr wrap="square" anchor="ctr">
                <a:spAutoFit/>
              </a:bodyPr>
              <a:lstStyle/>
              <a:p>
                <a:pPr defTabSz="914400">
                  <a:lnSpc>
                    <a:spcPct val="115000"/>
                  </a:lnSpc>
                  <a:buSzPts val="2800"/>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Identify the prop manipulation challenge</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grpSp>
        <p:grpSp>
          <p:nvGrpSpPr>
            <p:cNvPr id="34" name="Group 33">
              <a:extLst>
                <a:ext uri="{FF2B5EF4-FFF2-40B4-BE49-F238E27FC236}">
                  <a16:creationId xmlns:a16="http://schemas.microsoft.com/office/drawing/2014/main" id="{1E3252FB-E764-1520-E2CB-C13BA038E7E5}"/>
                </a:ext>
              </a:extLst>
            </p:cNvPr>
            <p:cNvGrpSpPr/>
            <p:nvPr/>
          </p:nvGrpSpPr>
          <p:grpSpPr>
            <a:xfrm>
              <a:off x="7438814" y="3848385"/>
              <a:ext cx="6432652" cy="542525"/>
              <a:chOff x="1608701" y="3848385"/>
              <a:chExt cx="6432652" cy="542525"/>
            </a:xfrm>
          </p:grpSpPr>
          <p:sp>
            <p:nvSpPr>
              <p:cNvPr id="11" name="RR_Box">
                <a:extLst>
                  <a:ext uri="{FF2B5EF4-FFF2-40B4-BE49-F238E27FC236}">
                    <a16:creationId xmlns:a16="http://schemas.microsoft.com/office/drawing/2014/main" id="{7CF7CC92-8E2D-FFA9-9C4D-790FEDBE590C}"/>
                  </a:ext>
                </a:extLst>
              </p:cNvPr>
              <p:cNvSpPr/>
              <p:nvPr/>
            </p:nvSpPr>
            <p:spPr>
              <a:xfrm>
                <a:off x="1608701" y="3848385"/>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2</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3" name="TextBox 32">
                <a:extLst>
                  <a:ext uri="{FF2B5EF4-FFF2-40B4-BE49-F238E27FC236}">
                    <a16:creationId xmlns:a16="http://schemas.microsoft.com/office/drawing/2014/main" id="{52FC492B-58F3-D554-04EE-8769CB8716D0}"/>
                  </a:ext>
                </a:extLst>
              </p:cNvPr>
              <p:cNvSpPr txBox="1"/>
              <p:nvPr/>
            </p:nvSpPr>
            <p:spPr>
              <a:xfrm>
                <a:off x="3483641" y="3890316"/>
                <a:ext cx="4557712" cy="464298"/>
              </a:xfrm>
              <a:prstGeom prst="rect">
                <a:avLst/>
              </a:prstGeom>
              <a:noFill/>
            </p:spPr>
            <p:txBody>
              <a:bodyPr wrap="square" anchor="ctr">
                <a:spAutoFit/>
              </a:bodyPr>
              <a:lstStyle/>
              <a:p>
                <a:pPr defTabSz="914400">
                  <a:lnSpc>
                    <a:spcPct val="115000"/>
                  </a:lnSpc>
                  <a:buSzPts val="28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Create a prop manipulation HOC</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6" name="Group 35">
              <a:extLst>
                <a:ext uri="{FF2B5EF4-FFF2-40B4-BE49-F238E27FC236}">
                  <a16:creationId xmlns:a16="http://schemas.microsoft.com/office/drawing/2014/main" id="{682580EE-4C24-A182-24EB-E8514787A709}"/>
                </a:ext>
              </a:extLst>
            </p:cNvPr>
            <p:cNvGrpSpPr/>
            <p:nvPr/>
          </p:nvGrpSpPr>
          <p:grpSpPr>
            <a:xfrm>
              <a:off x="7438814" y="4614490"/>
              <a:ext cx="6432652" cy="552232"/>
              <a:chOff x="1608701" y="4614490"/>
              <a:chExt cx="6432652" cy="552232"/>
            </a:xfrm>
          </p:grpSpPr>
          <p:sp>
            <p:nvSpPr>
              <p:cNvPr id="12" name="RR_Box">
                <a:extLst>
                  <a:ext uri="{FF2B5EF4-FFF2-40B4-BE49-F238E27FC236}">
                    <a16:creationId xmlns:a16="http://schemas.microsoft.com/office/drawing/2014/main" id="{514A7146-D240-BB36-436F-6C9A80094610}"/>
                  </a:ext>
                </a:extLst>
              </p:cNvPr>
              <p:cNvSpPr/>
              <p:nvPr/>
            </p:nvSpPr>
            <p:spPr>
              <a:xfrm>
                <a:off x="1608701" y="4624197"/>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3</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5" name="TextBox 34">
                <a:extLst>
                  <a:ext uri="{FF2B5EF4-FFF2-40B4-BE49-F238E27FC236}">
                    <a16:creationId xmlns:a16="http://schemas.microsoft.com/office/drawing/2014/main" id="{DD900116-CAB8-D900-B9A0-890302628510}"/>
                  </a:ext>
                </a:extLst>
              </p:cNvPr>
              <p:cNvSpPr txBox="1"/>
              <p:nvPr/>
            </p:nvSpPr>
            <p:spPr>
              <a:xfrm>
                <a:off x="3483641" y="4614490"/>
                <a:ext cx="4557712" cy="457176"/>
              </a:xfrm>
              <a:prstGeom prst="rect">
                <a:avLst/>
              </a:prstGeom>
              <a:noFill/>
            </p:spPr>
            <p:txBody>
              <a:bodyPr wrap="square" anchor="ctr">
                <a:spAutoFit/>
              </a:bodyPr>
              <a:lstStyle/>
              <a:p>
                <a:pPr defTabSz="914400">
                  <a:lnSpc>
                    <a:spcPct val="115000"/>
                  </a:lnSpc>
                  <a:buSzPts val="28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Implement prop logic in the HOC</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8" name="Group 37">
              <a:extLst>
                <a:ext uri="{FF2B5EF4-FFF2-40B4-BE49-F238E27FC236}">
                  <a16:creationId xmlns:a16="http://schemas.microsoft.com/office/drawing/2014/main" id="{90615B8E-73F8-6434-6005-F740FA4F057C}"/>
                </a:ext>
              </a:extLst>
            </p:cNvPr>
            <p:cNvGrpSpPr/>
            <p:nvPr/>
          </p:nvGrpSpPr>
          <p:grpSpPr>
            <a:xfrm>
              <a:off x="7438814" y="5390302"/>
              <a:ext cx="4718152" cy="542525"/>
              <a:chOff x="1608701" y="5390302"/>
              <a:chExt cx="4718152" cy="542525"/>
            </a:xfrm>
          </p:grpSpPr>
          <p:sp>
            <p:nvSpPr>
              <p:cNvPr id="13" name="RR_Box">
                <a:extLst>
                  <a:ext uri="{FF2B5EF4-FFF2-40B4-BE49-F238E27FC236}">
                    <a16:creationId xmlns:a16="http://schemas.microsoft.com/office/drawing/2014/main" id="{55B9FE58-75C4-6644-4D06-788C949D48FE}"/>
                  </a:ext>
                </a:extLst>
              </p:cNvPr>
              <p:cNvSpPr/>
              <p:nvPr/>
            </p:nvSpPr>
            <p:spPr>
              <a:xfrm>
                <a:off x="1608701" y="5390302"/>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4</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67C5810D-88D1-E861-DE7B-6A8399348714}"/>
                  </a:ext>
                </a:extLst>
              </p:cNvPr>
              <p:cNvSpPr txBox="1"/>
              <p:nvPr/>
            </p:nvSpPr>
            <p:spPr>
              <a:xfrm>
                <a:off x="3483641" y="5432233"/>
                <a:ext cx="2843212" cy="457176"/>
              </a:xfrm>
              <a:prstGeom prst="rect">
                <a:avLst/>
              </a:prstGeom>
              <a:noFill/>
            </p:spPr>
            <p:txBody>
              <a:bodyPr wrap="square" anchor="ctr">
                <a:spAutoFit/>
              </a:bodyPr>
              <a:lstStyle/>
              <a:p>
                <a:pPr defTabSz="914400">
                  <a:lnSpc>
                    <a:spcPct val="115000"/>
                  </a:lnSpc>
                  <a:buSzPts val="28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Handle edge cases</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0" name="Group 39">
              <a:extLst>
                <a:ext uri="{FF2B5EF4-FFF2-40B4-BE49-F238E27FC236}">
                  <a16:creationId xmlns:a16="http://schemas.microsoft.com/office/drawing/2014/main" id="{A7250F09-7E11-7C45-9628-F8D1DBC345F4}"/>
                </a:ext>
              </a:extLst>
            </p:cNvPr>
            <p:cNvGrpSpPr/>
            <p:nvPr/>
          </p:nvGrpSpPr>
          <p:grpSpPr>
            <a:xfrm>
              <a:off x="7438814" y="6156407"/>
              <a:ext cx="3602140" cy="542525"/>
              <a:chOff x="1608701" y="6156407"/>
              <a:chExt cx="3602140" cy="542525"/>
            </a:xfrm>
          </p:grpSpPr>
          <p:sp>
            <p:nvSpPr>
              <p:cNvPr id="14" name="RR_Box">
                <a:extLst>
                  <a:ext uri="{FF2B5EF4-FFF2-40B4-BE49-F238E27FC236}">
                    <a16:creationId xmlns:a16="http://schemas.microsoft.com/office/drawing/2014/main" id="{F044F341-AD8D-3E12-262C-CFDAFE0D0339}"/>
                  </a:ext>
                </a:extLst>
              </p:cNvPr>
              <p:cNvSpPr/>
              <p:nvPr/>
            </p:nvSpPr>
            <p:spPr>
              <a:xfrm>
                <a:off x="1608701" y="6156407"/>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5</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38">
                <a:extLst>
                  <a:ext uri="{FF2B5EF4-FFF2-40B4-BE49-F238E27FC236}">
                    <a16:creationId xmlns:a16="http://schemas.microsoft.com/office/drawing/2014/main" id="{43BC8E0A-9A82-273F-A601-8C642D3E0CBA}"/>
                  </a:ext>
                </a:extLst>
              </p:cNvPr>
              <p:cNvSpPr txBox="1"/>
              <p:nvPr/>
            </p:nvSpPr>
            <p:spPr>
              <a:xfrm>
                <a:off x="3483641" y="6249976"/>
                <a:ext cx="1727200" cy="430887"/>
              </a:xfrm>
              <a:prstGeom prst="rect">
                <a:avLst/>
              </a:prstGeom>
              <a:noFill/>
            </p:spPr>
            <p:txBody>
              <a:bodyPr wrap="square" anchor="ctr">
                <a:spAutoFit/>
              </a:bodyPr>
              <a:lstStyle/>
              <a:p>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Testing</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2" name="Group 41">
              <a:extLst>
                <a:ext uri="{FF2B5EF4-FFF2-40B4-BE49-F238E27FC236}">
                  <a16:creationId xmlns:a16="http://schemas.microsoft.com/office/drawing/2014/main" id="{EC7DAFE7-C77C-4BB3-FBAC-BCD7F95E01AB}"/>
                </a:ext>
              </a:extLst>
            </p:cNvPr>
            <p:cNvGrpSpPr/>
            <p:nvPr/>
          </p:nvGrpSpPr>
          <p:grpSpPr>
            <a:xfrm>
              <a:off x="7438814" y="6922510"/>
              <a:ext cx="4376839" cy="542525"/>
              <a:chOff x="1608701" y="6922510"/>
              <a:chExt cx="4376839" cy="542525"/>
            </a:xfrm>
          </p:grpSpPr>
          <p:sp>
            <p:nvSpPr>
              <p:cNvPr id="15" name="RR_Box">
                <a:extLst>
                  <a:ext uri="{FF2B5EF4-FFF2-40B4-BE49-F238E27FC236}">
                    <a16:creationId xmlns:a16="http://schemas.microsoft.com/office/drawing/2014/main" id="{6241428C-463A-EEBC-294B-C2C2A4372EF9}"/>
                  </a:ext>
                </a:extLst>
              </p:cNvPr>
              <p:cNvSpPr/>
              <p:nvPr/>
            </p:nvSpPr>
            <p:spPr>
              <a:xfrm>
                <a:off x="1608701" y="6922510"/>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6</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TextBox 40">
                <a:extLst>
                  <a:ext uri="{FF2B5EF4-FFF2-40B4-BE49-F238E27FC236}">
                    <a16:creationId xmlns:a16="http://schemas.microsoft.com/office/drawing/2014/main" id="{61D59E59-34ED-55B3-F22C-E9DD8FCD272C}"/>
                  </a:ext>
                </a:extLst>
              </p:cNvPr>
              <p:cNvSpPr txBox="1"/>
              <p:nvPr/>
            </p:nvSpPr>
            <p:spPr>
              <a:xfrm>
                <a:off x="3483641" y="6983491"/>
                <a:ext cx="2501899" cy="430887"/>
              </a:xfrm>
              <a:prstGeom prst="rect">
                <a:avLst/>
              </a:prstGeom>
              <a:noFill/>
            </p:spPr>
            <p:txBody>
              <a:bodyPr wrap="square" anchor="ctr">
                <a:spAutoFit/>
              </a:bodyPr>
              <a:lstStyle/>
              <a:p>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Documentation</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18" name="Graphic 17">
            <a:extLst>
              <a:ext uri="{FF2B5EF4-FFF2-40B4-BE49-F238E27FC236}">
                <a16:creationId xmlns:a16="http://schemas.microsoft.com/office/drawing/2014/main" id="{6CC23249-65C8-9E30-4878-A99AD8BA81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8206" y="3701034"/>
            <a:ext cx="4543379" cy="3325408"/>
          </a:xfrm>
          <a:prstGeom prst="rect">
            <a:avLst/>
          </a:prstGeom>
        </p:spPr>
      </p:pic>
    </p:spTree>
    <p:extLst>
      <p:ext uri="{BB962C8B-B14F-4D97-AF65-F5344CB8AC3E}">
        <p14:creationId xmlns:p14="http://schemas.microsoft.com/office/powerpoint/2010/main" val="2193572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5C5B88-FB70-D720-F1B7-B382840E88D1}"/>
              </a:ext>
            </a:extLst>
          </p:cNvPr>
          <p:cNvSpPr>
            <a:spLocks noGrp="1"/>
          </p:cNvSpPr>
          <p:nvPr>
            <p:ph type="title"/>
          </p:nvPr>
        </p:nvSpPr>
        <p:spPr/>
        <p:txBody>
          <a:bodyPr>
            <a:normAutofit/>
          </a:bodyPr>
          <a:lstStyle/>
          <a:p>
            <a:r>
              <a:rPr lang="en-US">
                <a:latin typeface="Open Sans" panose="020B0606030504020204" pitchFamily="34" charset="0"/>
                <a:ea typeface="Open Sans" panose="020B0606030504020204" pitchFamily="34" charset="0"/>
                <a:cs typeface="Open Sans" panose="020B0606030504020204" pitchFamily="34" charset="0"/>
              </a:rPr>
              <a:t>Prop Manipulation</a:t>
            </a:r>
          </a:p>
        </p:txBody>
      </p:sp>
      <p:sp>
        <p:nvSpPr>
          <p:cNvPr id="22" name="Brandline_LVC">
            <a:extLst>
              <a:ext uri="{FF2B5EF4-FFF2-40B4-BE49-F238E27FC236}">
                <a16:creationId xmlns:a16="http://schemas.microsoft.com/office/drawing/2014/main" id="{00650EC1-B9EF-B585-55DA-7452301F6F98}"/>
              </a:ext>
            </a:extLst>
          </p:cNvPr>
          <p:cNvSpPr/>
          <p:nvPr/>
        </p:nvSpPr>
        <p:spPr>
          <a:xfrm>
            <a:off x="6070600" y="816324"/>
            <a:ext cx="41305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Open Sans" panose="020B0606030504020204" pitchFamily="34" charset="0"/>
              <a:ea typeface="Open Sans" panose="020B0606030504020204" pitchFamily="34" charset="0"/>
              <a:cs typeface="Open Sans" panose="020B0606030504020204" pitchFamily="34" charset="0"/>
            </a:endParaRPr>
          </a:p>
        </p:txBody>
      </p:sp>
      <p:grpSp>
        <p:nvGrpSpPr>
          <p:cNvPr id="3" name="Group 2">
            <a:extLst>
              <a:ext uri="{FF2B5EF4-FFF2-40B4-BE49-F238E27FC236}">
                <a16:creationId xmlns:a16="http://schemas.microsoft.com/office/drawing/2014/main" id="{2529E8F6-C406-250A-9718-A9A2F1EC911A}"/>
              </a:ext>
            </a:extLst>
          </p:cNvPr>
          <p:cNvGrpSpPr/>
          <p:nvPr/>
        </p:nvGrpSpPr>
        <p:grpSpPr>
          <a:xfrm>
            <a:off x="7438814" y="3082280"/>
            <a:ext cx="7696302" cy="3616652"/>
            <a:chOff x="7438814" y="3082280"/>
            <a:chExt cx="7696302" cy="3616652"/>
          </a:xfrm>
        </p:grpSpPr>
        <p:grpSp>
          <p:nvGrpSpPr>
            <p:cNvPr id="38" name="Group 37">
              <a:extLst>
                <a:ext uri="{FF2B5EF4-FFF2-40B4-BE49-F238E27FC236}">
                  <a16:creationId xmlns:a16="http://schemas.microsoft.com/office/drawing/2014/main" id="{113A16A9-8645-0852-0246-0D1E4263ECB6}"/>
                </a:ext>
              </a:extLst>
            </p:cNvPr>
            <p:cNvGrpSpPr/>
            <p:nvPr/>
          </p:nvGrpSpPr>
          <p:grpSpPr>
            <a:xfrm>
              <a:off x="7438814" y="3082280"/>
              <a:ext cx="7696302" cy="542525"/>
              <a:chOff x="1602351" y="3082280"/>
              <a:chExt cx="7696302" cy="542525"/>
            </a:xfrm>
          </p:grpSpPr>
          <p:sp>
            <p:nvSpPr>
              <p:cNvPr id="55" name="RR_Box">
                <a:extLst>
                  <a:ext uri="{FF2B5EF4-FFF2-40B4-BE49-F238E27FC236}">
                    <a16:creationId xmlns:a16="http://schemas.microsoft.com/office/drawing/2014/main" id="{A3C04852-246A-84F3-64BD-441FF06D8758}"/>
                  </a:ext>
                </a:extLst>
              </p:cNvPr>
              <p:cNvSpPr/>
              <p:nvPr/>
            </p:nvSpPr>
            <p:spPr>
              <a:xfrm>
                <a:off x="1602351" y="3082280"/>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7</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6" name="TextBox 55">
                <a:extLst>
                  <a:ext uri="{FF2B5EF4-FFF2-40B4-BE49-F238E27FC236}">
                    <a16:creationId xmlns:a16="http://schemas.microsoft.com/office/drawing/2014/main" id="{5DC8D0D4-E385-9A2A-FE00-7F07C03019D4}"/>
                  </a:ext>
                </a:extLst>
              </p:cNvPr>
              <p:cNvSpPr txBox="1"/>
              <p:nvPr/>
            </p:nvSpPr>
            <p:spPr>
              <a:xfrm>
                <a:off x="3483641" y="3112368"/>
                <a:ext cx="5815012" cy="464299"/>
              </a:xfrm>
              <a:prstGeom prst="rect">
                <a:avLst/>
              </a:prstGeom>
              <a:noFill/>
            </p:spPr>
            <p:txBody>
              <a:bodyPr wrap="square" anchor="ctr">
                <a:spAutoFit/>
              </a:bodyPr>
              <a:lstStyle/>
              <a:p>
                <a:pPr defTabSz="914400">
                  <a:lnSpc>
                    <a:spcPct val="115000"/>
                  </a:lnSpc>
                  <a:buSzPts val="2800"/>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Apply the prop manipulation HOC </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grpSp>
        <p:grpSp>
          <p:nvGrpSpPr>
            <p:cNvPr id="40" name="Group 39">
              <a:extLst>
                <a:ext uri="{FF2B5EF4-FFF2-40B4-BE49-F238E27FC236}">
                  <a16:creationId xmlns:a16="http://schemas.microsoft.com/office/drawing/2014/main" id="{093B3045-6002-9414-AA90-FC31CE8C9AE0}"/>
                </a:ext>
              </a:extLst>
            </p:cNvPr>
            <p:cNvGrpSpPr/>
            <p:nvPr/>
          </p:nvGrpSpPr>
          <p:grpSpPr>
            <a:xfrm>
              <a:off x="7438814" y="3848385"/>
              <a:ext cx="6432652" cy="542525"/>
              <a:chOff x="1608701" y="3848385"/>
              <a:chExt cx="6432652" cy="542525"/>
            </a:xfrm>
          </p:grpSpPr>
          <p:sp>
            <p:nvSpPr>
              <p:cNvPr id="53" name="RR_Box">
                <a:extLst>
                  <a:ext uri="{FF2B5EF4-FFF2-40B4-BE49-F238E27FC236}">
                    <a16:creationId xmlns:a16="http://schemas.microsoft.com/office/drawing/2014/main" id="{6CB07120-AE4C-36AD-505E-734AB877D487}"/>
                  </a:ext>
                </a:extLst>
              </p:cNvPr>
              <p:cNvSpPr/>
              <p:nvPr/>
            </p:nvSpPr>
            <p:spPr>
              <a:xfrm>
                <a:off x="1608701" y="3848385"/>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8</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A8D1C9E1-72EC-241A-7905-DB2B4D40919F}"/>
                  </a:ext>
                </a:extLst>
              </p:cNvPr>
              <p:cNvSpPr txBox="1"/>
              <p:nvPr/>
            </p:nvSpPr>
            <p:spPr>
              <a:xfrm>
                <a:off x="3483641" y="3890316"/>
                <a:ext cx="4557712" cy="464298"/>
              </a:xfrm>
              <a:prstGeom prst="rect">
                <a:avLst/>
              </a:prstGeom>
              <a:noFill/>
            </p:spPr>
            <p:txBody>
              <a:bodyPr wrap="square" anchor="ctr">
                <a:spAutoFit/>
              </a:bodyPr>
              <a:lstStyle/>
              <a:p>
                <a:pPr defTabSz="914400">
                  <a:lnSpc>
                    <a:spcPct val="115000"/>
                  </a:lnSpc>
                  <a:buSzPts val="2800"/>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Iterate and refine</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1" name="Group 40">
              <a:extLst>
                <a:ext uri="{FF2B5EF4-FFF2-40B4-BE49-F238E27FC236}">
                  <a16:creationId xmlns:a16="http://schemas.microsoft.com/office/drawing/2014/main" id="{603146EA-D72B-AF96-657C-17623A37E98A}"/>
                </a:ext>
              </a:extLst>
            </p:cNvPr>
            <p:cNvGrpSpPr/>
            <p:nvPr/>
          </p:nvGrpSpPr>
          <p:grpSpPr>
            <a:xfrm>
              <a:off x="7438814" y="4614490"/>
              <a:ext cx="6432652" cy="552232"/>
              <a:chOff x="1608701" y="4614490"/>
              <a:chExt cx="6432652" cy="552232"/>
            </a:xfrm>
          </p:grpSpPr>
          <p:sp>
            <p:nvSpPr>
              <p:cNvPr id="51" name="RR_Box">
                <a:extLst>
                  <a:ext uri="{FF2B5EF4-FFF2-40B4-BE49-F238E27FC236}">
                    <a16:creationId xmlns:a16="http://schemas.microsoft.com/office/drawing/2014/main" id="{21075218-4701-471B-A374-2BD2E188FE28}"/>
                  </a:ext>
                </a:extLst>
              </p:cNvPr>
              <p:cNvSpPr/>
              <p:nvPr/>
            </p:nvSpPr>
            <p:spPr>
              <a:xfrm>
                <a:off x="1608701" y="4624197"/>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9</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2" name="TextBox 51">
                <a:extLst>
                  <a:ext uri="{FF2B5EF4-FFF2-40B4-BE49-F238E27FC236}">
                    <a16:creationId xmlns:a16="http://schemas.microsoft.com/office/drawing/2014/main" id="{47BA51DC-9E1F-94ED-7A8D-703189B75A68}"/>
                  </a:ext>
                </a:extLst>
              </p:cNvPr>
              <p:cNvSpPr txBox="1"/>
              <p:nvPr/>
            </p:nvSpPr>
            <p:spPr>
              <a:xfrm>
                <a:off x="3483641" y="4614490"/>
                <a:ext cx="4557712" cy="457176"/>
              </a:xfrm>
              <a:prstGeom prst="rect">
                <a:avLst/>
              </a:prstGeom>
              <a:noFill/>
            </p:spPr>
            <p:txBody>
              <a:bodyPr wrap="square" anchor="ctr">
                <a:spAutoFit/>
              </a:bodyPr>
              <a:lstStyle/>
              <a:p>
                <a:pPr defTabSz="914400">
                  <a:lnSpc>
                    <a:spcPct val="115000"/>
                  </a:lnSpc>
                  <a:buSzPts val="2800"/>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Optimize for reusability</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2" name="Group 41">
              <a:extLst>
                <a:ext uri="{FF2B5EF4-FFF2-40B4-BE49-F238E27FC236}">
                  <a16:creationId xmlns:a16="http://schemas.microsoft.com/office/drawing/2014/main" id="{F94E402B-262B-1E67-FDF4-5258B3C95EDE}"/>
                </a:ext>
              </a:extLst>
            </p:cNvPr>
            <p:cNvGrpSpPr/>
            <p:nvPr/>
          </p:nvGrpSpPr>
          <p:grpSpPr>
            <a:xfrm>
              <a:off x="7438814" y="5390302"/>
              <a:ext cx="4718152" cy="542525"/>
              <a:chOff x="1608701" y="5390302"/>
              <a:chExt cx="4718152" cy="542525"/>
            </a:xfrm>
          </p:grpSpPr>
          <p:sp>
            <p:nvSpPr>
              <p:cNvPr id="49" name="RR_Box">
                <a:extLst>
                  <a:ext uri="{FF2B5EF4-FFF2-40B4-BE49-F238E27FC236}">
                    <a16:creationId xmlns:a16="http://schemas.microsoft.com/office/drawing/2014/main" id="{C78A1C60-6040-D6E8-BADB-D1153F649238}"/>
                  </a:ext>
                </a:extLst>
              </p:cNvPr>
              <p:cNvSpPr/>
              <p:nvPr/>
            </p:nvSpPr>
            <p:spPr>
              <a:xfrm>
                <a:off x="1608701" y="5390302"/>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10</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58D57558-B7A9-E61D-4D2D-6E25D748294D}"/>
                  </a:ext>
                </a:extLst>
              </p:cNvPr>
              <p:cNvSpPr txBox="1"/>
              <p:nvPr/>
            </p:nvSpPr>
            <p:spPr>
              <a:xfrm>
                <a:off x="3483641" y="5432233"/>
                <a:ext cx="2843212" cy="457176"/>
              </a:xfrm>
              <a:prstGeom prst="rect">
                <a:avLst/>
              </a:prstGeom>
              <a:noFill/>
            </p:spPr>
            <p:txBody>
              <a:bodyPr wrap="square" anchor="ctr">
                <a:spAutoFit/>
              </a:bodyPr>
              <a:lstStyle/>
              <a:p>
                <a:pPr defTabSz="914400">
                  <a:lnSpc>
                    <a:spcPct val="115000"/>
                  </a:lnSpc>
                  <a:buSzPts val="2800"/>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Share knowledge</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43" name="Group 42">
              <a:extLst>
                <a:ext uri="{FF2B5EF4-FFF2-40B4-BE49-F238E27FC236}">
                  <a16:creationId xmlns:a16="http://schemas.microsoft.com/office/drawing/2014/main" id="{5A54CE8C-7309-A6D0-9188-CF346E876F75}"/>
                </a:ext>
              </a:extLst>
            </p:cNvPr>
            <p:cNvGrpSpPr/>
            <p:nvPr/>
          </p:nvGrpSpPr>
          <p:grpSpPr>
            <a:xfrm>
              <a:off x="7438814" y="6156407"/>
              <a:ext cx="5127836" cy="542525"/>
              <a:chOff x="1608701" y="6156407"/>
              <a:chExt cx="5127836" cy="542525"/>
            </a:xfrm>
          </p:grpSpPr>
          <p:sp>
            <p:nvSpPr>
              <p:cNvPr id="47" name="RR_Box">
                <a:extLst>
                  <a:ext uri="{FF2B5EF4-FFF2-40B4-BE49-F238E27FC236}">
                    <a16:creationId xmlns:a16="http://schemas.microsoft.com/office/drawing/2014/main" id="{79D2AFA0-7A4D-5F15-FDB5-024A2F16BB00}"/>
                  </a:ext>
                </a:extLst>
              </p:cNvPr>
              <p:cNvSpPr/>
              <p:nvPr/>
            </p:nvSpPr>
            <p:spPr>
              <a:xfrm>
                <a:off x="1608701" y="6156407"/>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11</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8" name="TextBox 47">
                <a:extLst>
                  <a:ext uri="{FF2B5EF4-FFF2-40B4-BE49-F238E27FC236}">
                    <a16:creationId xmlns:a16="http://schemas.microsoft.com/office/drawing/2014/main" id="{A2BE8CA7-9A0F-B69D-03B2-B3EBCA2E8CF4}"/>
                  </a:ext>
                </a:extLst>
              </p:cNvPr>
              <p:cNvSpPr txBox="1"/>
              <p:nvPr/>
            </p:nvSpPr>
            <p:spPr>
              <a:xfrm>
                <a:off x="3483641" y="6249976"/>
                <a:ext cx="3252896" cy="430887"/>
              </a:xfrm>
              <a:prstGeom prst="rect">
                <a:avLst/>
              </a:prstGeom>
              <a:noFill/>
            </p:spPr>
            <p:txBody>
              <a:bodyPr wrap="square" anchor="ctr">
                <a:spAutoFit/>
              </a:bodyPr>
              <a:lstStyle/>
              <a:p>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Monitor and maintain</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57" name="Graphic 56">
            <a:extLst>
              <a:ext uri="{FF2B5EF4-FFF2-40B4-BE49-F238E27FC236}">
                <a16:creationId xmlns:a16="http://schemas.microsoft.com/office/drawing/2014/main" id="{F29118CD-1BDD-25A6-C9B7-7568E9C2E6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8206" y="3701034"/>
            <a:ext cx="4543379" cy="3325408"/>
          </a:xfrm>
          <a:prstGeom prst="rect">
            <a:avLst/>
          </a:prstGeom>
        </p:spPr>
      </p:pic>
      <p:sp>
        <p:nvSpPr>
          <p:cNvPr id="58" name="Text Placeholder 2">
            <a:extLst>
              <a:ext uri="{FF2B5EF4-FFF2-40B4-BE49-F238E27FC236}">
                <a16:creationId xmlns:a16="http://schemas.microsoft.com/office/drawing/2014/main" id="{44BF0AA7-0190-D3D6-8626-5B49489A2230}"/>
              </a:ext>
            </a:extLst>
          </p:cNvPr>
          <p:cNvSpPr txBox="1">
            <a:spLocks/>
          </p:cNvSpPr>
          <p:nvPr/>
        </p:nvSpPr>
        <p:spPr>
          <a:xfrm>
            <a:off x="2271686" y="1547813"/>
            <a:ext cx="11712629" cy="903776"/>
          </a:xfrm>
          <a:prstGeom prst="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latin typeface="Open Sans" panose="020B0606030504020204" pitchFamily="34" charset="0"/>
                <a:ea typeface="Open Sans" panose="020B0606030504020204" pitchFamily="34" charset="0"/>
                <a:cs typeface="Open Sans" panose="020B0606030504020204" pitchFamily="34" charset="0"/>
              </a:rPr>
              <a:t>It refers to the process of dynamically modifying or controlling the properties passed to a React component. Below are the steps on how to use HOCs for prop manipulation:</a:t>
            </a:r>
          </a:p>
          <a:p>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76488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A8F081-85E4-E2E2-21FE-878FC01ABA10}"/>
              </a:ext>
            </a:extLst>
          </p:cNvPr>
          <p:cNvSpPr>
            <a:spLocks noGrp="1"/>
          </p:cNvSpPr>
          <p:nvPr>
            <p:ph type="body" idx="10"/>
          </p:nvPr>
        </p:nvSpPr>
        <p:spPr>
          <a:xfrm>
            <a:off x="858811" y="1547813"/>
            <a:ext cx="14538379" cy="903776"/>
          </a:xfrm>
        </p:spPr>
        <p:txBody>
          <a:bodyPr>
            <a:noAutofit/>
          </a:bodyPr>
          <a:lstStyle/>
          <a:p>
            <a:r>
              <a:rPr lang="en-US" dirty="0">
                <a:latin typeface="Open Sans" panose="020B0606030504020204" pitchFamily="34" charset="0"/>
                <a:ea typeface="Open Sans" panose="020B0606030504020204" pitchFamily="34" charset="0"/>
                <a:cs typeface="Open Sans" panose="020B0606030504020204" pitchFamily="34" charset="0"/>
              </a:rPr>
              <a:t>This technique creates a function to decide if the wrapped component should be rendered under specific conditions. Below are the steps on how to use HOCs for conditional rendering:</a:t>
            </a:r>
          </a:p>
        </p:txBody>
      </p:sp>
      <p:sp>
        <p:nvSpPr>
          <p:cNvPr id="4" name="Title 3">
            <a:extLst>
              <a:ext uri="{FF2B5EF4-FFF2-40B4-BE49-F238E27FC236}">
                <a16:creationId xmlns:a16="http://schemas.microsoft.com/office/drawing/2014/main" id="{0B5C5B88-FB70-D720-F1B7-B382840E88D1}"/>
              </a:ext>
            </a:extLst>
          </p:cNvPr>
          <p:cNvSpPr>
            <a:spLocks noGrp="1"/>
          </p:cNvSpPr>
          <p:nvPr>
            <p:ph type="title"/>
          </p:nvPr>
        </p:nvSpPr>
        <p:spPr/>
        <p:txBody>
          <a:bodyPr>
            <a:normAutofit/>
          </a:bodyPr>
          <a:lstStyle/>
          <a:p>
            <a:r>
              <a:rPr lang="en-US">
                <a:latin typeface="Open Sans" panose="020B0606030504020204" pitchFamily="34" charset="0"/>
                <a:ea typeface="Open Sans" panose="020B0606030504020204" pitchFamily="34" charset="0"/>
                <a:cs typeface="Open Sans" panose="020B0606030504020204" pitchFamily="34" charset="0"/>
              </a:rPr>
              <a:t>Conditional Rendering</a:t>
            </a:r>
          </a:p>
        </p:txBody>
      </p:sp>
      <p:sp>
        <p:nvSpPr>
          <p:cNvPr id="22" name="Brandline_LVC">
            <a:extLst>
              <a:ext uri="{FF2B5EF4-FFF2-40B4-BE49-F238E27FC236}">
                <a16:creationId xmlns:a16="http://schemas.microsoft.com/office/drawing/2014/main" id="{00650EC1-B9EF-B585-55DA-7452301F6F98}"/>
              </a:ext>
            </a:extLst>
          </p:cNvPr>
          <p:cNvSpPr/>
          <p:nvPr/>
        </p:nvSpPr>
        <p:spPr>
          <a:xfrm>
            <a:off x="5651500" y="816324"/>
            <a:ext cx="49530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Open Sans" panose="020B0606030504020204" pitchFamily="34" charset="0"/>
              <a:ea typeface="Open Sans" panose="020B0606030504020204" pitchFamily="34" charset="0"/>
              <a:cs typeface="Open Sans" panose="020B0606030504020204" pitchFamily="34" charset="0"/>
            </a:endParaRPr>
          </a:p>
        </p:txBody>
      </p:sp>
      <p:grpSp>
        <p:nvGrpSpPr>
          <p:cNvPr id="18" name="Group 17">
            <a:extLst>
              <a:ext uri="{FF2B5EF4-FFF2-40B4-BE49-F238E27FC236}">
                <a16:creationId xmlns:a16="http://schemas.microsoft.com/office/drawing/2014/main" id="{8569E92E-30F0-564D-A6AC-C42A51774C2A}"/>
              </a:ext>
            </a:extLst>
          </p:cNvPr>
          <p:cNvGrpSpPr/>
          <p:nvPr/>
        </p:nvGrpSpPr>
        <p:grpSpPr>
          <a:xfrm>
            <a:off x="7455412" y="3059089"/>
            <a:ext cx="8794238" cy="4382755"/>
            <a:chOff x="7455412" y="3059089"/>
            <a:chExt cx="8794238" cy="4382755"/>
          </a:xfrm>
        </p:grpSpPr>
        <p:grpSp>
          <p:nvGrpSpPr>
            <p:cNvPr id="2" name="Group 1">
              <a:extLst>
                <a:ext uri="{FF2B5EF4-FFF2-40B4-BE49-F238E27FC236}">
                  <a16:creationId xmlns:a16="http://schemas.microsoft.com/office/drawing/2014/main" id="{118C32C4-9795-A958-82C5-E262146B1D93}"/>
                </a:ext>
              </a:extLst>
            </p:cNvPr>
            <p:cNvGrpSpPr/>
            <p:nvPr/>
          </p:nvGrpSpPr>
          <p:grpSpPr>
            <a:xfrm>
              <a:off x="7455412" y="3059089"/>
              <a:ext cx="8197441" cy="542525"/>
              <a:chOff x="1652372" y="2982889"/>
              <a:chExt cx="8197441" cy="542525"/>
            </a:xfrm>
          </p:grpSpPr>
          <p:sp>
            <p:nvSpPr>
              <p:cNvPr id="8" name="RR_Box">
                <a:extLst>
                  <a:ext uri="{FF2B5EF4-FFF2-40B4-BE49-F238E27FC236}">
                    <a16:creationId xmlns:a16="http://schemas.microsoft.com/office/drawing/2014/main" id="{60FACC5C-5BA3-D684-C312-78BD1D4D7549}"/>
                  </a:ext>
                </a:extLst>
              </p:cNvPr>
              <p:cNvSpPr/>
              <p:nvPr/>
            </p:nvSpPr>
            <p:spPr>
              <a:xfrm>
                <a:off x="1652372" y="2982889"/>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1</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8E67214B-0325-CFA5-9A2E-A116A55AB3B5}"/>
                  </a:ext>
                </a:extLst>
              </p:cNvPr>
              <p:cNvSpPr txBox="1"/>
              <p:nvPr/>
            </p:nvSpPr>
            <p:spPr>
              <a:xfrm>
                <a:off x="3570073" y="3064084"/>
                <a:ext cx="6279740" cy="457176"/>
              </a:xfrm>
              <a:prstGeom prst="rect">
                <a:avLst/>
              </a:prstGeom>
              <a:noFill/>
            </p:spPr>
            <p:txBody>
              <a:bodyPr wrap="square" anchor="ctr">
                <a:spAutoFit/>
              </a:bodyPr>
              <a:lstStyle/>
              <a:p>
                <a:pPr defTabSz="914400">
                  <a:lnSpc>
                    <a:spcPct val="115000"/>
                  </a:lnSpc>
                  <a:buSzPts val="28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Identify the conditional rendering challenge</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grpSp>
        <p:grpSp>
          <p:nvGrpSpPr>
            <p:cNvPr id="5" name="Group 4">
              <a:extLst>
                <a:ext uri="{FF2B5EF4-FFF2-40B4-BE49-F238E27FC236}">
                  <a16:creationId xmlns:a16="http://schemas.microsoft.com/office/drawing/2014/main" id="{565DA53D-4530-2C95-6187-9ED7C471066F}"/>
                </a:ext>
              </a:extLst>
            </p:cNvPr>
            <p:cNvGrpSpPr/>
            <p:nvPr/>
          </p:nvGrpSpPr>
          <p:grpSpPr>
            <a:xfrm>
              <a:off x="7455412" y="3827135"/>
              <a:ext cx="7083425" cy="542525"/>
              <a:chOff x="1658722" y="3754745"/>
              <a:chExt cx="7083425" cy="542525"/>
            </a:xfrm>
          </p:grpSpPr>
          <p:sp>
            <p:nvSpPr>
              <p:cNvPr id="11" name="RR_Box">
                <a:extLst>
                  <a:ext uri="{FF2B5EF4-FFF2-40B4-BE49-F238E27FC236}">
                    <a16:creationId xmlns:a16="http://schemas.microsoft.com/office/drawing/2014/main" id="{7CF7CC92-8E2D-FFA9-9C4D-790FEDBE590C}"/>
                  </a:ext>
                </a:extLst>
              </p:cNvPr>
              <p:cNvSpPr/>
              <p:nvPr/>
            </p:nvSpPr>
            <p:spPr>
              <a:xfrm>
                <a:off x="1658722" y="3754745"/>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2</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3" name="TextBox 32">
                <a:extLst>
                  <a:ext uri="{FF2B5EF4-FFF2-40B4-BE49-F238E27FC236}">
                    <a16:creationId xmlns:a16="http://schemas.microsoft.com/office/drawing/2014/main" id="{52FC492B-58F3-D554-04EE-8769CB8716D0}"/>
                  </a:ext>
                </a:extLst>
              </p:cNvPr>
              <p:cNvSpPr txBox="1"/>
              <p:nvPr/>
            </p:nvSpPr>
            <p:spPr>
              <a:xfrm>
                <a:off x="3570073" y="3815506"/>
                <a:ext cx="5172074" cy="457176"/>
              </a:xfrm>
              <a:prstGeom prst="rect">
                <a:avLst/>
              </a:prstGeom>
              <a:noFill/>
            </p:spPr>
            <p:txBody>
              <a:bodyPr wrap="square" anchor="ctr">
                <a:spAutoFit/>
              </a:bodyPr>
              <a:lstStyle/>
              <a:p>
                <a:pPr defTabSz="914400">
                  <a:lnSpc>
                    <a:spcPct val="115000"/>
                  </a:lnSpc>
                  <a:buSzPts val="2800"/>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Create a conditional rendering HOC</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6" name="Group 5">
              <a:extLst>
                <a:ext uri="{FF2B5EF4-FFF2-40B4-BE49-F238E27FC236}">
                  <a16:creationId xmlns:a16="http://schemas.microsoft.com/office/drawing/2014/main" id="{A442F1CE-3332-D688-032B-4CDDED2DAD7E}"/>
                </a:ext>
              </a:extLst>
            </p:cNvPr>
            <p:cNvGrpSpPr/>
            <p:nvPr/>
          </p:nvGrpSpPr>
          <p:grpSpPr>
            <a:xfrm>
              <a:off x="7455412" y="4595181"/>
              <a:ext cx="8794238" cy="542525"/>
              <a:chOff x="1658722" y="4526601"/>
              <a:chExt cx="8794238" cy="542525"/>
            </a:xfrm>
          </p:grpSpPr>
          <p:sp>
            <p:nvSpPr>
              <p:cNvPr id="12" name="RR_Box">
                <a:extLst>
                  <a:ext uri="{FF2B5EF4-FFF2-40B4-BE49-F238E27FC236}">
                    <a16:creationId xmlns:a16="http://schemas.microsoft.com/office/drawing/2014/main" id="{514A7146-D240-BB36-436F-6C9A80094610}"/>
                  </a:ext>
                </a:extLst>
              </p:cNvPr>
              <p:cNvSpPr/>
              <p:nvPr/>
            </p:nvSpPr>
            <p:spPr>
              <a:xfrm>
                <a:off x="1658722" y="4526601"/>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3</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5" name="TextBox 34">
                <a:extLst>
                  <a:ext uri="{FF2B5EF4-FFF2-40B4-BE49-F238E27FC236}">
                    <a16:creationId xmlns:a16="http://schemas.microsoft.com/office/drawing/2014/main" id="{DD900116-CAB8-D900-B9A0-890302628510}"/>
                  </a:ext>
                </a:extLst>
              </p:cNvPr>
              <p:cNvSpPr txBox="1"/>
              <p:nvPr/>
            </p:nvSpPr>
            <p:spPr>
              <a:xfrm>
                <a:off x="3570073" y="4607921"/>
                <a:ext cx="6882887" cy="457176"/>
              </a:xfrm>
              <a:prstGeom prst="rect">
                <a:avLst/>
              </a:prstGeom>
              <a:noFill/>
            </p:spPr>
            <p:txBody>
              <a:bodyPr wrap="square" anchor="ctr">
                <a:spAutoFit/>
              </a:bodyPr>
              <a:lstStyle/>
              <a:p>
                <a:pPr defTabSz="914400">
                  <a:lnSpc>
                    <a:spcPct val="115000"/>
                  </a:lnSpc>
                  <a:buSzPts val="2800"/>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Implement conditional rendering logic in the HOC</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 name="Group 6">
              <a:extLst>
                <a:ext uri="{FF2B5EF4-FFF2-40B4-BE49-F238E27FC236}">
                  <a16:creationId xmlns:a16="http://schemas.microsoft.com/office/drawing/2014/main" id="{BDC91D25-72A5-F382-8EBF-BA8577C4333B}"/>
                </a:ext>
              </a:extLst>
            </p:cNvPr>
            <p:cNvGrpSpPr/>
            <p:nvPr/>
          </p:nvGrpSpPr>
          <p:grpSpPr>
            <a:xfrm>
              <a:off x="7455412" y="5363227"/>
              <a:ext cx="4754563" cy="542525"/>
              <a:chOff x="1658722" y="5298457"/>
              <a:chExt cx="4754563" cy="542525"/>
            </a:xfrm>
          </p:grpSpPr>
          <p:sp>
            <p:nvSpPr>
              <p:cNvPr id="13" name="RR_Box">
                <a:extLst>
                  <a:ext uri="{FF2B5EF4-FFF2-40B4-BE49-F238E27FC236}">
                    <a16:creationId xmlns:a16="http://schemas.microsoft.com/office/drawing/2014/main" id="{55B9FE58-75C4-6644-4D06-788C949D48FE}"/>
                  </a:ext>
                </a:extLst>
              </p:cNvPr>
              <p:cNvSpPr/>
              <p:nvPr/>
            </p:nvSpPr>
            <p:spPr>
              <a:xfrm>
                <a:off x="1658722" y="5298457"/>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4</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67C5810D-88D1-E861-DE7B-6A8399348714}"/>
                  </a:ext>
                </a:extLst>
              </p:cNvPr>
              <p:cNvSpPr txBox="1"/>
              <p:nvPr/>
            </p:nvSpPr>
            <p:spPr>
              <a:xfrm>
                <a:off x="3570073" y="5341131"/>
                <a:ext cx="2843212" cy="457176"/>
              </a:xfrm>
              <a:prstGeom prst="rect">
                <a:avLst/>
              </a:prstGeom>
              <a:noFill/>
            </p:spPr>
            <p:txBody>
              <a:bodyPr wrap="square" anchor="ctr">
                <a:spAutoFit/>
              </a:bodyPr>
              <a:lstStyle/>
              <a:p>
                <a:pPr defTabSz="914400">
                  <a:lnSpc>
                    <a:spcPct val="115000"/>
                  </a:lnSpc>
                  <a:buSzPts val="28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Handle edge cases</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9" name="Group 8">
              <a:extLst>
                <a:ext uri="{FF2B5EF4-FFF2-40B4-BE49-F238E27FC236}">
                  <a16:creationId xmlns:a16="http://schemas.microsoft.com/office/drawing/2014/main" id="{6BA5A61B-A772-9AB7-9739-96C13BAF2025}"/>
                </a:ext>
              </a:extLst>
            </p:cNvPr>
            <p:cNvGrpSpPr/>
            <p:nvPr/>
          </p:nvGrpSpPr>
          <p:grpSpPr>
            <a:xfrm>
              <a:off x="7455412" y="6131273"/>
              <a:ext cx="3638551" cy="542525"/>
              <a:chOff x="1658722" y="6070313"/>
              <a:chExt cx="3638551" cy="542525"/>
            </a:xfrm>
          </p:grpSpPr>
          <p:sp>
            <p:nvSpPr>
              <p:cNvPr id="14" name="RR_Box">
                <a:extLst>
                  <a:ext uri="{FF2B5EF4-FFF2-40B4-BE49-F238E27FC236}">
                    <a16:creationId xmlns:a16="http://schemas.microsoft.com/office/drawing/2014/main" id="{F044F341-AD8D-3E12-262C-CFDAFE0D0339}"/>
                  </a:ext>
                </a:extLst>
              </p:cNvPr>
              <p:cNvSpPr/>
              <p:nvPr/>
            </p:nvSpPr>
            <p:spPr>
              <a:xfrm>
                <a:off x="1658722" y="6070313"/>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5</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38">
                <a:extLst>
                  <a:ext uri="{FF2B5EF4-FFF2-40B4-BE49-F238E27FC236}">
                    <a16:creationId xmlns:a16="http://schemas.microsoft.com/office/drawing/2014/main" id="{43BC8E0A-9A82-273F-A601-8C642D3E0CBA}"/>
                  </a:ext>
                </a:extLst>
              </p:cNvPr>
              <p:cNvSpPr txBox="1"/>
              <p:nvPr/>
            </p:nvSpPr>
            <p:spPr>
              <a:xfrm>
                <a:off x="3570073" y="6126131"/>
                <a:ext cx="1727200" cy="430887"/>
              </a:xfrm>
              <a:prstGeom prst="rect">
                <a:avLst/>
              </a:prstGeom>
              <a:noFill/>
            </p:spPr>
            <p:txBody>
              <a:bodyPr wrap="square" anchor="ctr">
                <a:spAutoFit/>
              </a:bodyPr>
              <a:lstStyle/>
              <a:p>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Testing</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7" name="Group 16">
              <a:extLst>
                <a:ext uri="{FF2B5EF4-FFF2-40B4-BE49-F238E27FC236}">
                  <a16:creationId xmlns:a16="http://schemas.microsoft.com/office/drawing/2014/main" id="{8CF90D1E-E643-5250-892E-894ABFFD2037}"/>
                </a:ext>
              </a:extLst>
            </p:cNvPr>
            <p:cNvGrpSpPr/>
            <p:nvPr/>
          </p:nvGrpSpPr>
          <p:grpSpPr>
            <a:xfrm>
              <a:off x="7455412" y="6899319"/>
              <a:ext cx="4413250" cy="542525"/>
              <a:chOff x="1658722" y="6823119"/>
              <a:chExt cx="4413250" cy="542525"/>
            </a:xfrm>
          </p:grpSpPr>
          <p:sp>
            <p:nvSpPr>
              <p:cNvPr id="15" name="RR_Box">
                <a:extLst>
                  <a:ext uri="{FF2B5EF4-FFF2-40B4-BE49-F238E27FC236}">
                    <a16:creationId xmlns:a16="http://schemas.microsoft.com/office/drawing/2014/main" id="{6241428C-463A-EEBC-294B-C2C2A4372EF9}"/>
                  </a:ext>
                </a:extLst>
              </p:cNvPr>
              <p:cNvSpPr/>
              <p:nvPr/>
            </p:nvSpPr>
            <p:spPr>
              <a:xfrm>
                <a:off x="1658722" y="6823119"/>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6</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1" name="TextBox 40">
                <a:extLst>
                  <a:ext uri="{FF2B5EF4-FFF2-40B4-BE49-F238E27FC236}">
                    <a16:creationId xmlns:a16="http://schemas.microsoft.com/office/drawing/2014/main" id="{61D59E59-34ED-55B3-F22C-E9DD8FCD272C}"/>
                  </a:ext>
                </a:extLst>
              </p:cNvPr>
              <p:cNvSpPr txBox="1"/>
              <p:nvPr/>
            </p:nvSpPr>
            <p:spPr>
              <a:xfrm>
                <a:off x="3570073" y="6884842"/>
                <a:ext cx="2501899" cy="430887"/>
              </a:xfrm>
              <a:prstGeom prst="rect">
                <a:avLst/>
              </a:prstGeom>
              <a:noFill/>
            </p:spPr>
            <p:txBody>
              <a:bodyPr wrap="square" anchor="ctr">
                <a:spAutoFit/>
              </a:bodyPr>
              <a:lstStyle/>
              <a:p>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Documentation</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16" name="Graphic 15">
            <a:extLst>
              <a:ext uri="{FF2B5EF4-FFF2-40B4-BE49-F238E27FC236}">
                <a16:creationId xmlns:a16="http://schemas.microsoft.com/office/drawing/2014/main" id="{5E9350DE-5D80-3E44-47A1-A314BF3A3E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2900" y="3849208"/>
            <a:ext cx="4998903" cy="2840349"/>
          </a:xfrm>
          <a:prstGeom prst="rect">
            <a:avLst/>
          </a:prstGeom>
        </p:spPr>
      </p:pic>
    </p:spTree>
    <p:extLst>
      <p:ext uri="{BB962C8B-B14F-4D97-AF65-F5344CB8AC3E}">
        <p14:creationId xmlns:p14="http://schemas.microsoft.com/office/powerpoint/2010/main" val="1732957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5C5B88-FB70-D720-F1B7-B382840E88D1}"/>
              </a:ext>
            </a:extLst>
          </p:cNvPr>
          <p:cNvSpPr>
            <a:spLocks noGrp="1"/>
          </p:cNvSpPr>
          <p:nvPr>
            <p:ph type="title"/>
          </p:nvPr>
        </p:nvSpPr>
        <p:spPr/>
        <p:txBody>
          <a:bodyPr>
            <a:normAutofit/>
          </a:bodyPr>
          <a:lstStyle/>
          <a:p>
            <a:r>
              <a:rPr lang="en-US">
                <a:latin typeface="Open Sans" panose="020B0606030504020204" pitchFamily="34" charset="0"/>
                <a:ea typeface="Open Sans" panose="020B0606030504020204" pitchFamily="34" charset="0"/>
                <a:cs typeface="Open Sans" panose="020B0606030504020204" pitchFamily="34" charset="0"/>
              </a:rPr>
              <a:t>Conditional Rendering</a:t>
            </a:r>
          </a:p>
        </p:txBody>
      </p:sp>
      <p:sp>
        <p:nvSpPr>
          <p:cNvPr id="22" name="Brandline_LVC">
            <a:extLst>
              <a:ext uri="{FF2B5EF4-FFF2-40B4-BE49-F238E27FC236}">
                <a16:creationId xmlns:a16="http://schemas.microsoft.com/office/drawing/2014/main" id="{00650EC1-B9EF-B585-55DA-7452301F6F98}"/>
              </a:ext>
            </a:extLst>
          </p:cNvPr>
          <p:cNvSpPr/>
          <p:nvPr/>
        </p:nvSpPr>
        <p:spPr>
          <a:xfrm>
            <a:off x="5651500" y="816324"/>
            <a:ext cx="49530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Open Sans" panose="020B0606030504020204" pitchFamily="34" charset="0"/>
              <a:ea typeface="Open Sans" panose="020B0606030504020204" pitchFamily="34" charset="0"/>
              <a:cs typeface="Open Sans" panose="020B0606030504020204" pitchFamily="34" charset="0"/>
            </a:endParaRPr>
          </a:p>
        </p:txBody>
      </p:sp>
      <p:grpSp>
        <p:nvGrpSpPr>
          <p:cNvPr id="3" name="Group 2">
            <a:extLst>
              <a:ext uri="{FF2B5EF4-FFF2-40B4-BE49-F238E27FC236}">
                <a16:creationId xmlns:a16="http://schemas.microsoft.com/office/drawing/2014/main" id="{40F881FF-445E-758D-01D2-37A0F7023035}"/>
              </a:ext>
            </a:extLst>
          </p:cNvPr>
          <p:cNvGrpSpPr/>
          <p:nvPr/>
        </p:nvGrpSpPr>
        <p:grpSpPr>
          <a:xfrm>
            <a:off x="7460813" y="3091516"/>
            <a:ext cx="5396704" cy="3629949"/>
            <a:chOff x="7460813" y="3091516"/>
            <a:chExt cx="5396704" cy="3629949"/>
          </a:xfrm>
        </p:grpSpPr>
        <p:grpSp>
          <p:nvGrpSpPr>
            <p:cNvPr id="2" name="Group 1">
              <a:extLst>
                <a:ext uri="{FF2B5EF4-FFF2-40B4-BE49-F238E27FC236}">
                  <a16:creationId xmlns:a16="http://schemas.microsoft.com/office/drawing/2014/main" id="{49E80224-99C1-FDF7-4001-925C4C564835}"/>
                </a:ext>
              </a:extLst>
            </p:cNvPr>
            <p:cNvGrpSpPr/>
            <p:nvPr/>
          </p:nvGrpSpPr>
          <p:grpSpPr>
            <a:xfrm>
              <a:off x="7460813" y="3091516"/>
              <a:ext cx="4536280" cy="542525"/>
              <a:chOff x="1603376" y="3091516"/>
              <a:chExt cx="4536280" cy="542525"/>
            </a:xfrm>
          </p:grpSpPr>
          <p:sp>
            <p:nvSpPr>
              <p:cNvPr id="21" name="RR_Box">
                <a:extLst>
                  <a:ext uri="{FF2B5EF4-FFF2-40B4-BE49-F238E27FC236}">
                    <a16:creationId xmlns:a16="http://schemas.microsoft.com/office/drawing/2014/main" id="{E018C318-19AE-8BF5-F5C1-6C4B2AFB3ED0}"/>
                  </a:ext>
                </a:extLst>
              </p:cNvPr>
              <p:cNvSpPr/>
              <p:nvPr/>
            </p:nvSpPr>
            <p:spPr>
              <a:xfrm>
                <a:off x="1603376" y="3091516"/>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7</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8E67214B-0325-CFA5-9A2E-A116A55AB3B5}"/>
                  </a:ext>
                </a:extLst>
              </p:cNvPr>
              <p:cNvSpPr txBox="1"/>
              <p:nvPr/>
            </p:nvSpPr>
            <p:spPr>
              <a:xfrm>
                <a:off x="3504406" y="3105366"/>
                <a:ext cx="2635250" cy="464299"/>
              </a:xfrm>
              <a:prstGeom prst="rect">
                <a:avLst/>
              </a:prstGeom>
              <a:noFill/>
            </p:spPr>
            <p:txBody>
              <a:bodyPr wrap="square">
                <a:spAutoFit/>
              </a:bodyPr>
              <a:lstStyle/>
              <a:p>
                <a:pPr defTabSz="914400">
                  <a:lnSpc>
                    <a:spcPct val="115000"/>
                  </a:lnSpc>
                  <a:buSzPts val="28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Apply the HOC</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grpSp>
        <p:grpSp>
          <p:nvGrpSpPr>
            <p:cNvPr id="6" name="Group 5">
              <a:extLst>
                <a:ext uri="{FF2B5EF4-FFF2-40B4-BE49-F238E27FC236}">
                  <a16:creationId xmlns:a16="http://schemas.microsoft.com/office/drawing/2014/main" id="{DACF0CC2-8B6A-6E5F-7589-05EFA33FFD5C}"/>
                </a:ext>
              </a:extLst>
            </p:cNvPr>
            <p:cNvGrpSpPr/>
            <p:nvPr/>
          </p:nvGrpSpPr>
          <p:grpSpPr>
            <a:xfrm>
              <a:off x="7460813" y="3863372"/>
              <a:ext cx="4697410" cy="542525"/>
              <a:chOff x="1609726" y="3863372"/>
              <a:chExt cx="4697410" cy="542525"/>
            </a:xfrm>
          </p:grpSpPr>
          <p:sp>
            <p:nvSpPr>
              <p:cNvPr id="23" name="RR_Box">
                <a:extLst>
                  <a:ext uri="{FF2B5EF4-FFF2-40B4-BE49-F238E27FC236}">
                    <a16:creationId xmlns:a16="http://schemas.microsoft.com/office/drawing/2014/main" id="{97E85202-F1D4-E297-915B-2B203A2CAE92}"/>
                  </a:ext>
                </a:extLst>
              </p:cNvPr>
              <p:cNvSpPr/>
              <p:nvPr/>
            </p:nvSpPr>
            <p:spPr>
              <a:xfrm>
                <a:off x="1609726" y="3863372"/>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8</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3" name="TextBox 32">
                <a:extLst>
                  <a:ext uri="{FF2B5EF4-FFF2-40B4-BE49-F238E27FC236}">
                    <a16:creationId xmlns:a16="http://schemas.microsoft.com/office/drawing/2014/main" id="{52FC492B-58F3-D554-04EE-8769CB8716D0}"/>
                  </a:ext>
                </a:extLst>
              </p:cNvPr>
              <p:cNvSpPr txBox="1"/>
              <p:nvPr/>
            </p:nvSpPr>
            <p:spPr>
              <a:xfrm>
                <a:off x="3504406" y="3901413"/>
                <a:ext cx="2802730" cy="464298"/>
              </a:xfrm>
              <a:prstGeom prst="rect">
                <a:avLst/>
              </a:prstGeom>
              <a:noFill/>
            </p:spPr>
            <p:txBody>
              <a:bodyPr wrap="square">
                <a:spAutoFit/>
              </a:bodyPr>
              <a:lstStyle/>
              <a:p>
                <a:pPr defTabSz="914400">
                  <a:lnSpc>
                    <a:spcPct val="115000"/>
                  </a:lnSpc>
                  <a:buSzPts val="28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Iterate and refine</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 name="Group 6">
              <a:extLst>
                <a:ext uri="{FF2B5EF4-FFF2-40B4-BE49-F238E27FC236}">
                  <a16:creationId xmlns:a16="http://schemas.microsoft.com/office/drawing/2014/main" id="{72FD67B3-7C7A-1BEF-7A5B-44DC0BD7B3DE}"/>
                </a:ext>
              </a:extLst>
            </p:cNvPr>
            <p:cNvGrpSpPr/>
            <p:nvPr/>
          </p:nvGrpSpPr>
          <p:grpSpPr>
            <a:xfrm>
              <a:off x="7460813" y="4635228"/>
              <a:ext cx="5396704" cy="542525"/>
              <a:chOff x="1609726" y="4635228"/>
              <a:chExt cx="5396704" cy="542525"/>
            </a:xfrm>
          </p:grpSpPr>
          <p:sp>
            <p:nvSpPr>
              <p:cNvPr id="24" name="RR_Box">
                <a:extLst>
                  <a:ext uri="{FF2B5EF4-FFF2-40B4-BE49-F238E27FC236}">
                    <a16:creationId xmlns:a16="http://schemas.microsoft.com/office/drawing/2014/main" id="{778DE2EF-9C27-0B96-DD91-93DB9EEC55D7}"/>
                  </a:ext>
                </a:extLst>
              </p:cNvPr>
              <p:cNvSpPr/>
              <p:nvPr/>
            </p:nvSpPr>
            <p:spPr>
              <a:xfrm>
                <a:off x="1609726" y="4635228"/>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9</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5" name="TextBox 34">
                <a:extLst>
                  <a:ext uri="{FF2B5EF4-FFF2-40B4-BE49-F238E27FC236}">
                    <a16:creationId xmlns:a16="http://schemas.microsoft.com/office/drawing/2014/main" id="{DD900116-CAB8-D900-B9A0-890302628510}"/>
                  </a:ext>
                </a:extLst>
              </p:cNvPr>
              <p:cNvSpPr txBox="1"/>
              <p:nvPr/>
            </p:nvSpPr>
            <p:spPr>
              <a:xfrm>
                <a:off x="3504406" y="4665813"/>
                <a:ext cx="3502024" cy="457176"/>
              </a:xfrm>
              <a:prstGeom prst="rect">
                <a:avLst/>
              </a:prstGeom>
              <a:noFill/>
            </p:spPr>
            <p:txBody>
              <a:bodyPr wrap="square">
                <a:spAutoFit/>
              </a:bodyPr>
              <a:lstStyle/>
              <a:p>
                <a:pPr defTabSz="914400">
                  <a:lnSpc>
                    <a:spcPct val="115000"/>
                  </a:lnSpc>
                  <a:buSzPts val="28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Optimize for reusability</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 name="Group 7">
              <a:extLst>
                <a:ext uri="{FF2B5EF4-FFF2-40B4-BE49-F238E27FC236}">
                  <a16:creationId xmlns:a16="http://schemas.microsoft.com/office/drawing/2014/main" id="{9FD3434F-4E95-9DC4-36F5-FE4E3D3C11AD}"/>
                </a:ext>
              </a:extLst>
            </p:cNvPr>
            <p:cNvGrpSpPr/>
            <p:nvPr/>
          </p:nvGrpSpPr>
          <p:grpSpPr>
            <a:xfrm>
              <a:off x="7460813" y="5407084"/>
              <a:ext cx="4737892" cy="542525"/>
              <a:chOff x="1609726" y="5407084"/>
              <a:chExt cx="4737892" cy="542525"/>
            </a:xfrm>
          </p:grpSpPr>
          <p:sp>
            <p:nvSpPr>
              <p:cNvPr id="25" name="RR_Box">
                <a:extLst>
                  <a:ext uri="{FF2B5EF4-FFF2-40B4-BE49-F238E27FC236}">
                    <a16:creationId xmlns:a16="http://schemas.microsoft.com/office/drawing/2014/main" id="{172EFE4E-98C1-C6DA-4CBB-6E29D06F44B3}"/>
                  </a:ext>
                </a:extLst>
              </p:cNvPr>
              <p:cNvSpPr/>
              <p:nvPr/>
            </p:nvSpPr>
            <p:spPr>
              <a:xfrm>
                <a:off x="1609726" y="5407084"/>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10</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67C5810D-88D1-E861-DE7B-6A8399348714}"/>
                  </a:ext>
                </a:extLst>
              </p:cNvPr>
              <p:cNvSpPr txBox="1"/>
              <p:nvPr/>
            </p:nvSpPr>
            <p:spPr>
              <a:xfrm>
                <a:off x="3504406" y="5439733"/>
                <a:ext cx="2843212" cy="457176"/>
              </a:xfrm>
              <a:prstGeom prst="rect">
                <a:avLst/>
              </a:prstGeom>
              <a:noFill/>
            </p:spPr>
            <p:txBody>
              <a:bodyPr wrap="square">
                <a:spAutoFit/>
              </a:bodyPr>
              <a:lstStyle/>
              <a:p>
                <a:pPr defTabSz="914400">
                  <a:lnSpc>
                    <a:spcPct val="115000"/>
                  </a:lnSpc>
                  <a:buSzPts val="28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Share knowledge</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9" name="Group 8">
              <a:extLst>
                <a:ext uri="{FF2B5EF4-FFF2-40B4-BE49-F238E27FC236}">
                  <a16:creationId xmlns:a16="http://schemas.microsoft.com/office/drawing/2014/main" id="{E67D6AA3-9F4D-FA08-C804-758B761EE71D}"/>
                </a:ext>
              </a:extLst>
            </p:cNvPr>
            <p:cNvGrpSpPr/>
            <p:nvPr/>
          </p:nvGrpSpPr>
          <p:grpSpPr>
            <a:xfrm>
              <a:off x="7460813" y="6178940"/>
              <a:ext cx="5063329" cy="542525"/>
              <a:chOff x="1609726" y="6178940"/>
              <a:chExt cx="5063329" cy="542525"/>
            </a:xfrm>
          </p:grpSpPr>
          <p:sp>
            <p:nvSpPr>
              <p:cNvPr id="26" name="RR_Box">
                <a:extLst>
                  <a:ext uri="{FF2B5EF4-FFF2-40B4-BE49-F238E27FC236}">
                    <a16:creationId xmlns:a16="http://schemas.microsoft.com/office/drawing/2014/main" id="{6F81F0E1-315C-B298-C8F5-CF6BE012D7B7}"/>
                  </a:ext>
                </a:extLst>
              </p:cNvPr>
              <p:cNvSpPr/>
              <p:nvPr/>
            </p:nvSpPr>
            <p:spPr>
              <a:xfrm>
                <a:off x="1609726" y="6178940"/>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11</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38">
                <a:extLst>
                  <a:ext uri="{FF2B5EF4-FFF2-40B4-BE49-F238E27FC236}">
                    <a16:creationId xmlns:a16="http://schemas.microsoft.com/office/drawing/2014/main" id="{43BC8E0A-9A82-273F-A601-8C642D3E0CBA}"/>
                  </a:ext>
                </a:extLst>
              </p:cNvPr>
              <p:cNvSpPr txBox="1"/>
              <p:nvPr/>
            </p:nvSpPr>
            <p:spPr>
              <a:xfrm>
                <a:off x="3504406" y="6250083"/>
                <a:ext cx="3168649" cy="430887"/>
              </a:xfrm>
              <a:prstGeom prst="rect">
                <a:avLst/>
              </a:prstGeom>
              <a:noFill/>
            </p:spPr>
            <p:txBody>
              <a:bodyPr wrap="square">
                <a:spAutoFit/>
              </a:bodyPr>
              <a:lstStyle/>
              <a:p>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Monitor and maintain</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36" name="Graphic 35">
            <a:extLst>
              <a:ext uri="{FF2B5EF4-FFF2-40B4-BE49-F238E27FC236}">
                <a16:creationId xmlns:a16="http://schemas.microsoft.com/office/drawing/2014/main" id="{E555C6A7-4415-7287-23EA-4441FDD6ED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2900" y="3849208"/>
            <a:ext cx="4998903" cy="2840349"/>
          </a:xfrm>
          <a:prstGeom prst="rect">
            <a:avLst/>
          </a:prstGeom>
        </p:spPr>
      </p:pic>
      <p:sp>
        <p:nvSpPr>
          <p:cNvPr id="38" name="Text Placeholder 2">
            <a:extLst>
              <a:ext uri="{FF2B5EF4-FFF2-40B4-BE49-F238E27FC236}">
                <a16:creationId xmlns:a16="http://schemas.microsoft.com/office/drawing/2014/main" id="{CF66A9B0-E1A8-E902-A3CA-5C4C8F9FB49E}"/>
              </a:ext>
            </a:extLst>
          </p:cNvPr>
          <p:cNvSpPr txBox="1">
            <a:spLocks/>
          </p:cNvSpPr>
          <p:nvPr/>
        </p:nvSpPr>
        <p:spPr>
          <a:xfrm>
            <a:off x="858811" y="1547813"/>
            <a:ext cx="14538379" cy="903776"/>
          </a:xfrm>
          <a:prstGeom prst="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latin typeface="Open Sans" panose="020B0606030504020204" pitchFamily="34" charset="0"/>
                <a:ea typeface="Open Sans" panose="020B0606030504020204" pitchFamily="34" charset="0"/>
                <a:cs typeface="Open Sans" panose="020B0606030504020204" pitchFamily="34" charset="0"/>
              </a:rPr>
              <a:t>This technique creates a function to decide if the wrapped component should be rendered under specific conditions. Below are the steps on how to use HOCs for conditional rendering:</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19744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4846B9A7-56FA-3BA9-76AD-423074F97B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2900" y="2867114"/>
            <a:ext cx="5038821" cy="3213223"/>
          </a:xfrm>
          <a:prstGeom prst="rect">
            <a:avLst/>
          </a:prstGeom>
        </p:spPr>
      </p:pic>
      <p:sp>
        <p:nvSpPr>
          <p:cNvPr id="3" name="Text Placeholder 2">
            <a:extLst>
              <a:ext uri="{FF2B5EF4-FFF2-40B4-BE49-F238E27FC236}">
                <a16:creationId xmlns:a16="http://schemas.microsoft.com/office/drawing/2014/main" id="{10A8F081-85E4-E2E2-21FE-878FC01ABA10}"/>
              </a:ext>
            </a:extLst>
          </p:cNvPr>
          <p:cNvSpPr>
            <a:spLocks noGrp="1"/>
          </p:cNvSpPr>
          <p:nvPr>
            <p:ph type="body" idx="10"/>
          </p:nvPr>
        </p:nvSpPr>
        <p:spPr>
          <a:xfrm>
            <a:off x="1312779" y="1513059"/>
            <a:ext cx="13630442" cy="903776"/>
          </a:xfrm>
        </p:spPr>
        <p:txBody>
          <a:bodyPr>
            <a:noAutofit/>
          </a:bodyPr>
          <a:lstStyle/>
          <a:p>
            <a:r>
              <a:rPr lang="en-US" dirty="0">
                <a:latin typeface="Open Sans" panose="020B0606030504020204" pitchFamily="34" charset="0"/>
                <a:ea typeface="Open Sans" panose="020B0606030504020204" pitchFamily="34" charset="0"/>
                <a:cs typeface="Open Sans" panose="020B0606030504020204" pitchFamily="34" charset="0"/>
              </a:rPr>
              <a:t>HOCs simplify data fetching and state management by encapsulating reusable logic. Below are </a:t>
            </a:r>
            <a:r>
              <a:rPr lang="en-US">
                <a:latin typeface="Open Sans" panose="020B0606030504020204" pitchFamily="34" charset="0"/>
                <a:ea typeface="Open Sans" panose="020B0606030504020204" pitchFamily="34" charset="0"/>
                <a:cs typeface="Open Sans" panose="020B0606030504020204" pitchFamily="34" charset="0"/>
              </a:rPr>
              <a:t>the steps </a:t>
            </a:r>
            <a:r>
              <a:rPr lang="en-US" dirty="0">
                <a:latin typeface="Open Sans" panose="020B0606030504020204" pitchFamily="34" charset="0"/>
                <a:ea typeface="Open Sans" panose="020B0606030504020204" pitchFamily="34" charset="0"/>
                <a:cs typeface="Open Sans" panose="020B0606030504020204" pitchFamily="34" charset="0"/>
              </a:rPr>
              <a:t>on how to use HOCs for these steps:</a:t>
            </a:r>
          </a:p>
        </p:txBody>
      </p:sp>
      <p:sp>
        <p:nvSpPr>
          <p:cNvPr id="4" name="Title 3">
            <a:extLst>
              <a:ext uri="{FF2B5EF4-FFF2-40B4-BE49-F238E27FC236}">
                <a16:creationId xmlns:a16="http://schemas.microsoft.com/office/drawing/2014/main" id="{0B5C5B88-FB70-D720-F1B7-B382840E88D1}"/>
              </a:ext>
            </a:extLst>
          </p:cNvPr>
          <p:cNvSpPr>
            <a:spLocks noGrp="1"/>
          </p:cNvSpPr>
          <p:nvPr>
            <p:ph type="title"/>
          </p:nvPr>
        </p:nvSpPr>
        <p:spPr/>
        <p:txBody>
          <a:bodyPr>
            <a:normAutofit/>
          </a:bodyPr>
          <a:lstStyle/>
          <a:p>
            <a:r>
              <a:rPr lang="en-US">
                <a:latin typeface="Open Sans" panose="020B0606030504020204" pitchFamily="34" charset="0"/>
                <a:ea typeface="Open Sans" panose="020B0606030504020204" pitchFamily="34" charset="0"/>
                <a:cs typeface="Open Sans" panose="020B0606030504020204" pitchFamily="34" charset="0"/>
              </a:rPr>
              <a:t>Data Fetching and State Management</a:t>
            </a:r>
          </a:p>
        </p:txBody>
      </p:sp>
      <p:sp>
        <p:nvSpPr>
          <p:cNvPr id="22" name="Brandline_LVC">
            <a:extLst>
              <a:ext uri="{FF2B5EF4-FFF2-40B4-BE49-F238E27FC236}">
                <a16:creationId xmlns:a16="http://schemas.microsoft.com/office/drawing/2014/main" id="{00650EC1-B9EF-B585-55DA-7452301F6F98}"/>
              </a:ext>
            </a:extLst>
          </p:cNvPr>
          <p:cNvSpPr/>
          <p:nvPr/>
        </p:nvSpPr>
        <p:spPr>
          <a:xfrm>
            <a:off x="3949700" y="816324"/>
            <a:ext cx="835826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Open Sans" panose="020B0606030504020204" pitchFamily="34" charset="0"/>
              <a:ea typeface="Open Sans" panose="020B0606030504020204" pitchFamily="34" charset="0"/>
              <a:cs typeface="Open Sans" panose="020B0606030504020204" pitchFamily="34" charset="0"/>
            </a:endParaRPr>
          </a:p>
        </p:txBody>
      </p:sp>
      <p:grpSp>
        <p:nvGrpSpPr>
          <p:cNvPr id="17" name="Group 16">
            <a:extLst>
              <a:ext uri="{FF2B5EF4-FFF2-40B4-BE49-F238E27FC236}">
                <a16:creationId xmlns:a16="http://schemas.microsoft.com/office/drawing/2014/main" id="{675CB5D5-ABA0-0335-CA89-3955D41A56F5}"/>
              </a:ext>
            </a:extLst>
          </p:cNvPr>
          <p:cNvGrpSpPr/>
          <p:nvPr/>
        </p:nvGrpSpPr>
        <p:grpSpPr>
          <a:xfrm>
            <a:off x="7459815" y="3181574"/>
            <a:ext cx="7793287" cy="2818056"/>
            <a:chOff x="7459815" y="3181574"/>
            <a:chExt cx="7793287" cy="2818056"/>
          </a:xfrm>
        </p:grpSpPr>
        <p:grpSp>
          <p:nvGrpSpPr>
            <p:cNvPr id="9" name="Group 8">
              <a:extLst>
                <a:ext uri="{FF2B5EF4-FFF2-40B4-BE49-F238E27FC236}">
                  <a16:creationId xmlns:a16="http://schemas.microsoft.com/office/drawing/2014/main" id="{B8CDFD3F-A9DC-6B31-DC96-3A03A92A23D6}"/>
                </a:ext>
              </a:extLst>
            </p:cNvPr>
            <p:cNvGrpSpPr/>
            <p:nvPr/>
          </p:nvGrpSpPr>
          <p:grpSpPr>
            <a:xfrm>
              <a:off x="7459815" y="3181574"/>
              <a:ext cx="7204098" cy="542525"/>
              <a:chOff x="7475690" y="3181574"/>
              <a:chExt cx="7204098" cy="542525"/>
            </a:xfrm>
          </p:grpSpPr>
          <p:sp>
            <p:nvSpPr>
              <p:cNvPr id="5" name="RR_Box">
                <a:extLst>
                  <a:ext uri="{FF2B5EF4-FFF2-40B4-BE49-F238E27FC236}">
                    <a16:creationId xmlns:a16="http://schemas.microsoft.com/office/drawing/2014/main" id="{BF2CB0B6-C335-9E5E-2FCC-1887EFB745F5}"/>
                  </a:ext>
                </a:extLst>
              </p:cNvPr>
              <p:cNvSpPr/>
              <p:nvPr/>
            </p:nvSpPr>
            <p:spPr>
              <a:xfrm>
                <a:off x="7475690" y="3181574"/>
                <a:ext cx="169545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1</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9CCDD1E9-340F-525B-BE32-46E678ADBCD3}"/>
                  </a:ext>
                </a:extLst>
              </p:cNvPr>
              <p:cNvSpPr txBox="1"/>
              <p:nvPr/>
            </p:nvSpPr>
            <p:spPr>
              <a:xfrm>
                <a:off x="9402938" y="3224248"/>
                <a:ext cx="5276850" cy="457176"/>
              </a:xfrm>
              <a:prstGeom prst="rect">
                <a:avLst/>
              </a:prstGeom>
              <a:noFill/>
            </p:spPr>
            <p:txBody>
              <a:bodyPr wrap="square">
                <a:spAutoFit/>
              </a:bodyPr>
              <a:lstStyle/>
              <a:p>
                <a:pPr defTabSz="914400">
                  <a:lnSpc>
                    <a:spcPct val="115000"/>
                  </a:lnSpc>
                  <a:buSzPts val="28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Identify the data fetching challenge</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grpSp>
        <p:grpSp>
          <p:nvGrpSpPr>
            <p:cNvPr id="10" name="Group 9">
              <a:extLst>
                <a:ext uri="{FF2B5EF4-FFF2-40B4-BE49-F238E27FC236}">
                  <a16:creationId xmlns:a16="http://schemas.microsoft.com/office/drawing/2014/main" id="{003F4633-F426-72A3-CEEC-677B14540BBF}"/>
                </a:ext>
              </a:extLst>
            </p:cNvPr>
            <p:cNvGrpSpPr/>
            <p:nvPr/>
          </p:nvGrpSpPr>
          <p:grpSpPr>
            <a:xfrm>
              <a:off x="7459815" y="3940084"/>
              <a:ext cx="6017466" cy="542525"/>
              <a:chOff x="7459815" y="3953430"/>
              <a:chExt cx="6017466" cy="542525"/>
            </a:xfrm>
          </p:grpSpPr>
          <p:sp>
            <p:nvSpPr>
              <p:cNvPr id="6" name="RR_Box">
                <a:extLst>
                  <a:ext uri="{FF2B5EF4-FFF2-40B4-BE49-F238E27FC236}">
                    <a16:creationId xmlns:a16="http://schemas.microsoft.com/office/drawing/2014/main" id="{F2A3C81E-E569-46F4-2BC1-4E3E9D3CE113}"/>
                  </a:ext>
                </a:extLst>
              </p:cNvPr>
              <p:cNvSpPr/>
              <p:nvPr/>
            </p:nvSpPr>
            <p:spPr>
              <a:xfrm>
                <a:off x="7459815" y="3953430"/>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2</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F7510D58-A1C1-AD48-A851-9D8099C5FA25}"/>
                  </a:ext>
                </a:extLst>
              </p:cNvPr>
              <p:cNvSpPr txBox="1"/>
              <p:nvPr/>
            </p:nvSpPr>
            <p:spPr>
              <a:xfrm>
                <a:off x="9402938" y="3995142"/>
                <a:ext cx="4074343" cy="457176"/>
              </a:xfrm>
              <a:prstGeom prst="rect">
                <a:avLst/>
              </a:prstGeom>
              <a:noFill/>
            </p:spPr>
            <p:txBody>
              <a:bodyPr wrap="square">
                <a:spAutoFit/>
              </a:bodyPr>
              <a:lstStyle/>
              <a:p>
                <a:pPr defTabSz="914400">
                  <a:lnSpc>
                    <a:spcPct val="115000"/>
                  </a:lnSpc>
                  <a:buSzPts val="28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Create a data fetching HOC</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 name="Group 13">
              <a:extLst>
                <a:ext uri="{FF2B5EF4-FFF2-40B4-BE49-F238E27FC236}">
                  <a16:creationId xmlns:a16="http://schemas.microsoft.com/office/drawing/2014/main" id="{FD9A902C-0FD4-BD7B-E991-EF874B135A9A}"/>
                </a:ext>
              </a:extLst>
            </p:cNvPr>
            <p:cNvGrpSpPr/>
            <p:nvPr/>
          </p:nvGrpSpPr>
          <p:grpSpPr>
            <a:xfrm>
              <a:off x="7459815" y="4698594"/>
              <a:ext cx="7793287" cy="542525"/>
              <a:chOff x="7459815" y="4725286"/>
              <a:chExt cx="7793287" cy="542525"/>
            </a:xfrm>
          </p:grpSpPr>
          <p:sp>
            <p:nvSpPr>
              <p:cNvPr id="7" name="RR_Box">
                <a:extLst>
                  <a:ext uri="{FF2B5EF4-FFF2-40B4-BE49-F238E27FC236}">
                    <a16:creationId xmlns:a16="http://schemas.microsoft.com/office/drawing/2014/main" id="{B10A0AF5-F305-1D6E-8377-92F84594DF2E}"/>
                  </a:ext>
                </a:extLst>
              </p:cNvPr>
              <p:cNvSpPr/>
              <p:nvPr/>
            </p:nvSpPr>
            <p:spPr>
              <a:xfrm>
                <a:off x="7459815" y="4725286"/>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3</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648D348B-2DDB-9218-A8A4-E9B8462EA1D9}"/>
                  </a:ext>
                </a:extLst>
              </p:cNvPr>
              <p:cNvSpPr txBox="1"/>
              <p:nvPr/>
            </p:nvSpPr>
            <p:spPr>
              <a:xfrm>
                <a:off x="9416647" y="4785569"/>
                <a:ext cx="5836455" cy="457176"/>
              </a:xfrm>
              <a:prstGeom prst="rect">
                <a:avLst/>
              </a:prstGeom>
              <a:noFill/>
            </p:spPr>
            <p:txBody>
              <a:bodyPr wrap="square">
                <a:spAutoFit/>
              </a:bodyPr>
              <a:lstStyle/>
              <a:p>
                <a:pPr defTabSz="914400">
                  <a:lnSpc>
                    <a:spcPct val="115000"/>
                  </a:lnSpc>
                  <a:buSzPts val="2800"/>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Implement data fetching logic in the HOC</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 name="Group 14">
              <a:extLst>
                <a:ext uri="{FF2B5EF4-FFF2-40B4-BE49-F238E27FC236}">
                  <a16:creationId xmlns:a16="http://schemas.microsoft.com/office/drawing/2014/main" id="{66A793E0-C2CD-F5EF-EA79-666DC32B4E90}"/>
                </a:ext>
              </a:extLst>
            </p:cNvPr>
            <p:cNvGrpSpPr/>
            <p:nvPr/>
          </p:nvGrpSpPr>
          <p:grpSpPr>
            <a:xfrm>
              <a:off x="7459815" y="5457105"/>
              <a:ext cx="7513347" cy="542525"/>
              <a:chOff x="7459815" y="5457105"/>
              <a:chExt cx="7513347" cy="542525"/>
            </a:xfrm>
          </p:grpSpPr>
          <p:sp>
            <p:nvSpPr>
              <p:cNvPr id="13" name="RR_Box">
                <a:extLst>
                  <a:ext uri="{FF2B5EF4-FFF2-40B4-BE49-F238E27FC236}">
                    <a16:creationId xmlns:a16="http://schemas.microsoft.com/office/drawing/2014/main" id="{0DCD34F2-1AE2-5921-8395-7E7673FD79E6}"/>
                  </a:ext>
                </a:extLst>
              </p:cNvPr>
              <p:cNvSpPr/>
              <p:nvPr/>
            </p:nvSpPr>
            <p:spPr>
              <a:xfrm>
                <a:off x="7459815" y="5457105"/>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4</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4FAD54A8-D64B-4E7F-4E20-9D452DA0D059}"/>
                  </a:ext>
                </a:extLst>
              </p:cNvPr>
              <p:cNvSpPr txBox="1"/>
              <p:nvPr/>
            </p:nvSpPr>
            <p:spPr>
              <a:xfrm>
                <a:off x="9402937" y="5535174"/>
                <a:ext cx="5570225" cy="457176"/>
              </a:xfrm>
              <a:prstGeom prst="rect">
                <a:avLst/>
              </a:prstGeom>
              <a:noFill/>
            </p:spPr>
            <p:txBody>
              <a:bodyPr wrap="square">
                <a:spAutoFit/>
              </a:bodyPr>
              <a:lstStyle/>
              <a:p>
                <a:pPr defTabSz="914400">
                  <a:lnSpc>
                    <a:spcPct val="115000"/>
                  </a:lnSpc>
                  <a:buSzPts val="2800"/>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Access data in the wrapped component</a:t>
                </a:r>
              </a:p>
            </p:txBody>
          </p:sp>
        </p:grpSp>
      </p:grpSp>
    </p:spTree>
    <p:extLst>
      <p:ext uri="{BB962C8B-B14F-4D97-AF65-F5344CB8AC3E}">
        <p14:creationId xmlns:p14="http://schemas.microsoft.com/office/powerpoint/2010/main" val="1684057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A8F081-85E4-E2E2-21FE-878FC01ABA10}"/>
              </a:ext>
            </a:extLst>
          </p:cNvPr>
          <p:cNvSpPr>
            <a:spLocks noGrp="1"/>
          </p:cNvSpPr>
          <p:nvPr>
            <p:ph type="body" idx="10"/>
          </p:nvPr>
        </p:nvSpPr>
        <p:spPr>
          <a:xfrm>
            <a:off x="1387191" y="1518827"/>
            <a:ext cx="13481618" cy="903776"/>
          </a:xfrm>
        </p:spPr>
        <p:txBody>
          <a:bodyPr>
            <a:noAutofit/>
          </a:bodyPr>
          <a:lstStyle/>
          <a:p>
            <a:r>
              <a:rPr lang="en-US" b="0" i="0" dirty="0">
                <a:effectLst/>
                <a:latin typeface="Open Sans" panose="020B0606030504020204" pitchFamily="34" charset="0"/>
                <a:ea typeface="Open Sans" panose="020B0606030504020204" pitchFamily="34" charset="0"/>
                <a:cs typeface="Open Sans" panose="020B0606030504020204" pitchFamily="34" charset="0"/>
              </a:rPr>
              <a:t>In React applications, styling is an important aspe­ct that requires careful manage­ment. It should be modular, easily maintainable­, and limited to specific components. </a:t>
            </a:r>
            <a:r>
              <a:rPr lang="en-US" dirty="0">
                <a:latin typeface="Open Sans" panose="020B0606030504020204" pitchFamily="34" charset="0"/>
                <a:ea typeface="Open Sans" panose="020B0606030504020204" pitchFamily="34" charset="0"/>
                <a:cs typeface="Open Sans" panose="020B0606030504020204" pitchFamily="34" charset="0"/>
              </a:rPr>
              <a:t>Below are the steps on how to use HOCs for styling:</a:t>
            </a:r>
          </a:p>
        </p:txBody>
      </p:sp>
      <p:sp>
        <p:nvSpPr>
          <p:cNvPr id="4" name="Title 3">
            <a:extLst>
              <a:ext uri="{FF2B5EF4-FFF2-40B4-BE49-F238E27FC236}">
                <a16:creationId xmlns:a16="http://schemas.microsoft.com/office/drawing/2014/main" id="{0B5C5B88-FB70-D720-F1B7-B382840E88D1}"/>
              </a:ext>
            </a:extLst>
          </p:cNvPr>
          <p:cNvSpPr>
            <a:spLocks noGrp="1"/>
          </p:cNvSpPr>
          <p:nvPr>
            <p:ph type="title"/>
          </p:nvPr>
        </p:nvSpPr>
        <p:spPr/>
        <p:txBody>
          <a:bodyPr>
            <a:normAutofit/>
          </a:bodyPr>
          <a:lstStyle/>
          <a:p>
            <a:r>
              <a:rPr lang="en-US">
                <a:latin typeface="Open Sans" panose="020B0606030504020204" pitchFamily="34" charset="0"/>
                <a:ea typeface="Open Sans" panose="020B0606030504020204" pitchFamily="34" charset="0"/>
                <a:cs typeface="Open Sans" panose="020B0606030504020204" pitchFamily="34" charset="0"/>
              </a:rPr>
              <a:t>Styling and CSS-in-JS</a:t>
            </a:r>
          </a:p>
        </p:txBody>
      </p:sp>
      <p:sp>
        <p:nvSpPr>
          <p:cNvPr id="22" name="Brandline_LVC">
            <a:extLst>
              <a:ext uri="{FF2B5EF4-FFF2-40B4-BE49-F238E27FC236}">
                <a16:creationId xmlns:a16="http://schemas.microsoft.com/office/drawing/2014/main" id="{00650EC1-B9EF-B585-55DA-7452301F6F98}"/>
              </a:ext>
            </a:extLst>
          </p:cNvPr>
          <p:cNvSpPr/>
          <p:nvPr/>
        </p:nvSpPr>
        <p:spPr>
          <a:xfrm>
            <a:off x="5905500" y="816324"/>
            <a:ext cx="44490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Open Sans" panose="020B0606030504020204" pitchFamily="34" charset="0"/>
              <a:ea typeface="Open Sans" panose="020B0606030504020204" pitchFamily="34" charset="0"/>
              <a:cs typeface="Open Sans" panose="020B0606030504020204" pitchFamily="34" charset="0"/>
            </a:endParaRPr>
          </a:p>
        </p:txBody>
      </p:sp>
      <p:grpSp>
        <p:nvGrpSpPr>
          <p:cNvPr id="25" name="Group 24">
            <a:extLst>
              <a:ext uri="{FF2B5EF4-FFF2-40B4-BE49-F238E27FC236}">
                <a16:creationId xmlns:a16="http://schemas.microsoft.com/office/drawing/2014/main" id="{A7EEE819-77BF-699E-26E0-FAAD993F35CC}"/>
              </a:ext>
            </a:extLst>
          </p:cNvPr>
          <p:cNvGrpSpPr/>
          <p:nvPr/>
        </p:nvGrpSpPr>
        <p:grpSpPr>
          <a:xfrm>
            <a:off x="7481411" y="3072170"/>
            <a:ext cx="6916289" cy="4342718"/>
            <a:chOff x="7481411" y="3072170"/>
            <a:chExt cx="6916289" cy="4342718"/>
          </a:xfrm>
        </p:grpSpPr>
        <p:grpSp>
          <p:nvGrpSpPr>
            <p:cNvPr id="10" name="Group 9">
              <a:extLst>
                <a:ext uri="{FF2B5EF4-FFF2-40B4-BE49-F238E27FC236}">
                  <a16:creationId xmlns:a16="http://schemas.microsoft.com/office/drawing/2014/main" id="{8F56D05D-FB37-8CF9-9553-7B384CC874AC}"/>
                </a:ext>
              </a:extLst>
            </p:cNvPr>
            <p:cNvGrpSpPr/>
            <p:nvPr/>
          </p:nvGrpSpPr>
          <p:grpSpPr>
            <a:xfrm>
              <a:off x="7481411" y="3072170"/>
              <a:ext cx="6295807" cy="542525"/>
              <a:chOff x="7481411" y="3072170"/>
              <a:chExt cx="6295807" cy="542525"/>
            </a:xfrm>
          </p:grpSpPr>
          <p:sp>
            <p:nvSpPr>
              <p:cNvPr id="5" name="RR_Box">
                <a:extLst>
                  <a:ext uri="{FF2B5EF4-FFF2-40B4-BE49-F238E27FC236}">
                    <a16:creationId xmlns:a16="http://schemas.microsoft.com/office/drawing/2014/main" id="{BF2CB0B6-C335-9E5E-2FCC-1887EFB745F5}"/>
                  </a:ext>
                </a:extLst>
              </p:cNvPr>
              <p:cNvSpPr/>
              <p:nvPr/>
            </p:nvSpPr>
            <p:spPr>
              <a:xfrm>
                <a:off x="7481411" y="3072170"/>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1</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9CCDD1E9-340F-525B-BE32-46E678ADBCD3}"/>
                  </a:ext>
                </a:extLst>
              </p:cNvPr>
              <p:cNvSpPr txBox="1"/>
              <p:nvPr/>
            </p:nvSpPr>
            <p:spPr>
              <a:xfrm>
                <a:off x="9391621" y="3132823"/>
                <a:ext cx="4385597" cy="457176"/>
              </a:xfrm>
              <a:prstGeom prst="rect">
                <a:avLst/>
              </a:prstGeom>
              <a:noFill/>
            </p:spPr>
            <p:txBody>
              <a:bodyPr wrap="square">
                <a:spAutoFit/>
              </a:bodyPr>
              <a:lstStyle/>
              <a:p>
                <a:pPr defTabSz="914400">
                  <a:lnSpc>
                    <a:spcPct val="115000"/>
                  </a:lnSpc>
                  <a:buSzPts val="28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Identify the styling challenge</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grpSp>
        <p:grpSp>
          <p:nvGrpSpPr>
            <p:cNvPr id="19" name="Group 18">
              <a:extLst>
                <a:ext uri="{FF2B5EF4-FFF2-40B4-BE49-F238E27FC236}">
                  <a16:creationId xmlns:a16="http://schemas.microsoft.com/office/drawing/2014/main" id="{EFB4E6BE-2D16-788E-28F7-D55FA18B63B1}"/>
                </a:ext>
              </a:extLst>
            </p:cNvPr>
            <p:cNvGrpSpPr/>
            <p:nvPr/>
          </p:nvGrpSpPr>
          <p:grpSpPr>
            <a:xfrm>
              <a:off x="7481411" y="3832209"/>
              <a:ext cx="5624242" cy="542525"/>
              <a:chOff x="7487761" y="3844026"/>
              <a:chExt cx="5624242" cy="542525"/>
            </a:xfrm>
          </p:grpSpPr>
          <p:sp>
            <p:nvSpPr>
              <p:cNvPr id="6" name="RR_Box">
                <a:extLst>
                  <a:ext uri="{FF2B5EF4-FFF2-40B4-BE49-F238E27FC236}">
                    <a16:creationId xmlns:a16="http://schemas.microsoft.com/office/drawing/2014/main" id="{F2A3C81E-E569-46F4-2BC1-4E3E9D3CE113}"/>
                  </a:ext>
                </a:extLst>
              </p:cNvPr>
              <p:cNvSpPr/>
              <p:nvPr/>
            </p:nvSpPr>
            <p:spPr>
              <a:xfrm>
                <a:off x="7487761" y="3844026"/>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2</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F7510D58-A1C1-AD48-A851-9D8099C5FA25}"/>
                  </a:ext>
                </a:extLst>
              </p:cNvPr>
              <p:cNvSpPr txBox="1"/>
              <p:nvPr/>
            </p:nvSpPr>
            <p:spPr>
              <a:xfrm>
                <a:off x="9391621" y="3857788"/>
                <a:ext cx="3720382" cy="457176"/>
              </a:xfrm>
              <a:prstGeom prst="rect">
                <a:avLst/>
              </a:prstGeom>
              <a:noFill/>
            </p:spPr>
            <p:txBody>
              <a:bodyPr wrap="square">
                <a:spAutoFit/>
              </a:bodyPr>
              <a:lstStyle/>
              <a:p>
                <a:pPr defTabSz="914400">
                  <a:lnSpc>
                    <a:spcPct val="115000"/>
                  </a:lnSpc>
                  <a:buSzPts val="28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Choose a CSS-in-JS library</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C1BF2850-4F2D-8E04-7417-2A7E6D8A421B}"/>
                </a:ext>
              </a:extLst>
            </p:cNvPr>
            <p:cNvGrpSpPr/>
            <p:nvPr/>
          </p:nvGrpSpPr>
          <p:grpSpPr>
            <a:xfrm>
              <a:off x="7481411" y="4592248"/>
              <a:ext cx="5122797" cy="542525"/>
              <a:chOff x="7487761" y="4615882"/>
              <a:chExt cx="5122797" cy="542525"/>
            </a:xfrm>
          </p:grpSpPr>
          <p:sp>
            <p:nvSpPr>
              <p:cNvPr id="7" name="RR_Box">
                <a:extLst>
                  <a:ext uri="{FF2B5EF4-FFF2-40B4-BE49-F238E27FC236}">
                    <a16:creationId xmlns:a16="http://schemas.microsoft.com/office/drawing/2014/main" id="{B10A0AF5-F305-1D6E-8377-92F84594DF2E}"/>
                  </a:ext>
                </a:extLst>
              </p:cNvPr>
              <p:cNvSpPr/>
              <p:nvPr/>
            </p:nvSpPr>
            <p:spPr>
              <a:xfrm>
                <a:off x="7487761" y="4615882"/>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3</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648D348B-2DDB-9218-A8A4-E9B8462EA1D9}"/>
                  </a:ext>
                </a:extLst>
              </p:cNvPr>
              <p:cNvSpPr txBox="1"/>
              <p:nvPr/>
            </p:nvSpPr>
            <p:spPr>
              <a:xfrm>
                <a:off x="9391621" y="4682573"/>
                <a:ext cx="3218937" cy="457176"/>
              </a:xfrm>
              <a:prstGeom prst="rect">
                <a:avLst/>
              </a:prstGeom>
              <a:noFill/>
            </p:spPr>
            <p:txBody>
              <a:bodyPr wrap="square">
                <a:spAutoFit/>
              </a:bodyPr>
              <a:lstStyle/>
              <a:p>
                <a:pPr defTabSz="914400">
                  <a:lnSpc>
                    <a:spcPct val="115000"/>
                  </a:lnSpc>
                  <a:buSzPts val="28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Create a styling HOC</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1" name="Group 20">
              <a:extLst>
                <a:ext uri="{FF2B5EF4-FFF2-40B4-BE49-F238E27FC236}">
                  <a16:creationId xmlns:a16="http://schemas.microsoft.com/office/drawing/2014/main" id="{A3D0845F-000A-4CD4-A619-7C6D4077F49F}"/>
                </a:ext>
              </a:extLst>
            </p:cNvPr>
            <p:cNvGrpSpPr/>
            <p:nvPr/>
          </p:nvGrpSpPr>
          <p:grpSpPr>
            <a:xfrm>
              <a:off x="7481411" y="5352287"/>
              <a:ext cx="6916289" cy="542525"/>
              <a:chOff x="7481411" y="5347701"/>
              <a:chExt cx="6916289" cy="542525"/>
            </a:xfrm>
          </p:grpSpPr>
          <p:sp>
            <p:nvSpPr>
              <p:cNvPr id="13" name="RR_Box">
                <a:extLst>
                  <a:ext uri="{FF2B5EF4-FFF2-40B4-BE49-F238E27FC236}">
                    <a16:creationId xmlns:a16="http://schemas.microsoft.com/office/drawing/2014/main" id="{0DCD34F2-1AE2-5921-8395-7E7673FD79E6}"/>
                  </a:ext>
                </a:extLst>
              </p:cNvPr>
              <p:cNvSpPr/>
              <p:nvPr/>
            </p:nvSpPr>
            <p:spPr>
              <a:xfrm>
                <a:off x="7481411" y="5347701"/>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4</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4FAD54A8-D64B-4E7F-4E20-9D452DA0D059}"/>
                  </a:ext>
                </a:extLst>
              </p:cNvPr>
              <p:cNvSpPr txBox="1"/>
              <p:nvPr/>
            </p:nvSpPr>
            <p:spPr>
              <a:xfrm>
                <a:off x="9391621" y="5367115"/>
                <a:ext cx="5006079" cy="457176"/>
              </a:xfrm>
              <a:prstGeom prst="rect">
                <a:avLst/>
              </a:prstGeom>
              <a:noFill/>
            </p:spPr>
            <p:txBody>
              <a:bodyPr wrap="square">
                <a:spAutoFit/>
              </a:bodyPr>
              <a:lstStyle/>
              <a:p>
                <a:pPr defTabSz="914400">
                  <a:lnSpc>
                    <a:spcPct val="115000"/>
                  </a:lnSpc>
                  <a:buSzPts val="2800"/>
                </a:pPr>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Implement styling logic in the HOC</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3" name="Group 22">
              <a:extLst>
                <a:ext uri="{FF2B5EF4-FFF2-40B4-BE49-F238E27FC236}">
                  <a16:creationId xmlns:a16="http://schemas.microsoft.com/office/drawing/2014/main" id="{A806CD90-D176-22EA-30B0-4ECD8767F2E1}"/>
                </a:ext>
              </a:extLst>
            </p:cNvPr>
            <p:cNvGrpSpPr/>
            <p:nvPr/>
          </p:nvGrpSpPr>
          <p:grpSpPr>
            <a:xfrm>
              <a:off x="7481411" y="6112326"/>
              <a:ext cx="5050913" cy="542525"/>
              <a:chOff x="7481411" y="6119557"/>
              <a:chExt cx="5050913" cy="542525"/>
            </a:xfrm>
          </p:grpSpPr>
          <p:sp>
            <p:nvSpPr>
              <p:cNvPr id="14" name="RR_Box">
                <a:extLst>
                  <a:ext uri="{FF2B5EF4-FFF2-40B4-BE49-F238E27FC236}">
                    <a16:creationId xmlns:a16="http://schemas.microsoft.com/office/drawing/2014/main" id="{85A4CBF8-BBA9-E00A-5AF6-D1195489598F}"/>
                  </a:ext>
                </a:extLst>
              </p:cNvPr>
              <p:cNvSpPr/>
              <p:nvPr/>
            </p:nvSpPr>
            <p:spPr>
              <a:xfrm>
                <a:off x="7481411" y="6119557"/>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5</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Box 16">
                <a:extLst>
                  <a:ext uri="{FF2B5EF4-FFF2-40B4-BE49-F238E27FC236}">
                    <a16:creationId xmlns:a16="http://schemas.microsoft.com/office/drawing/2014/main" id="{CA35F32A-8D37-64C3-C71A-E2EC4CD0C79D}"/>
                  </a:ext>
                </a:extLst>
              </p:cNvPr>
              <p:cNvSpPr txBox="1"/>
              <p:nvPr/>
            </p:nvSpPr>
            <p:spPr>
              <a:xfrm>
                <a:off x="9411812" y="6213126"/>
                <a:ext cx="3120512" cy="430887"/>
              </a:xfrm>
              <a:prstGeom prst="rect">
                <a:avLst/>
              </a:prstGeom>
              <a:noFill/>
            </p:spPr>
            <p:txBody>
              <a:bodyPr wrap="square">
                <a:spAutoFit/>
              </a:bodyPr>
              <a:lstStyle/>
              <a:p>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Handle edge cases</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4" name="Group 23">
              <a:extLst>
                <a:ext uri="{FF2B5EF4-FFF2-40B4-BE49-F238E27FC236}">
                  <a16:creationId xmlns:a16="http://schemas.microsoft.com/office/drawing/2014/main" id="{6CADF2FA-3F67-716C-F52E-DCF5C6737AD6}"/>
                </a:ext>
              </a:extLst>
            </p:cNvPr>
            <p:cNvGrpSpPr/>
            <p:nvPr/>
          </p:nvGrpSpPr>
          <p:grpSpPr>
            <a:xfrm>
              <a:off x="7481411" y="6872363"/>
              <a:ext cx="4413250" cy="542525"/>
              <a:chOff x="7481411" y="6872363"/>
              <a:chExt cx="4413250" cy="542525"/>
            </a:xfrm>
          </p:grpSpPr>
          <p:sp>
            <p:nvSpPr>
              <p:cNvPr id="15" name="RR_Box">
                <a:extLst>
                  <a:ext uri="{FF2B5EF4-FFF2-40B4-BE49-F238E27FC236}">
                    <a16:creationId xmlns:a16="http://schemas.microsoft.com/office/drawing/2014/main" id="{252A8473-BC82-3C7D-D478-C26A4D365112}"/>
                  </a:ext>
                </a:extLst>
              </p:cNvPr>
              <p:cNvSpPr/>
              <p:nvPr/>
            </p:nvSpPr>
            <p:spPr>
              <a:xfrm>
                <a:off x="7481411" y="6872363"/>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6</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7">
                <a:extLst>
                  <a:ext uri="{FF2B5EF4-FFF2-40B4-BE49-F238E27FC236}">
                    <a16:creationId xmlns:a16="http://schemas.microsoft.com/office/drawing/2014/main" id="{E41D5E65-9EF3-7BFE-FA93-51A1A55FF56A}"/>
                  </a:ext>
                </a:extLst>
              </p:cNvPr>
              <p:cNvSpPr txBox="1"/>
              <p:nvPr/>
            </p:nvSpPr>
            <p:spPr>
              <a:xfrm>
                <a:off x="9392762" y="6933344"/>
                <a:ext cx="2501899" cy="430887"/>
              </a:xfrm>
              <a:prstGeom prst="rect">
                <a:avLst/>
              </a:prstGeom>
              <a:noFill/>
            </p:spPr>
            <p:txBody>
              <a:bodyPr wrap="square">
                <a:spAutoFit/>
              </a:bodyPr>
              <a:lstStyle/>
              <a:p>
                <a:r>
                  <a:rPr lang="en-US"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Testing</a:t>
                </a:r>
                <a:endParaRPr lang="en-IN"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pic>
        <p:nvPicPr>
          <p:cNvPr id="2" name="Graphic 1">
            <a:extLst>
              <a:ext uri="{FF2B5EF4-FFF2-40B4-BE49-F238E27FC236}">
                <a16:creationId xmlns:a16="http://schemas.microsoft.com/office/drawing/2014/main" id="{233A0216-9C11-3BCB-B5E4-EFE07553DE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2956" y="3468352"/>
            <a:ext cx="4955181" cy="3461838"/>
          </a:xfrm>
          <a:prstGeom prst="rect">
            <a:avLst/>
          </a:prstGeom>
        </p:spPr>
      </p:pic>
    </p:spTree>
    <p:extLst>
      <p:ext uri="{BB962C8B-B14F-4D97-AF65-F5344CB8AC3E}">
        <p14:creationId xmlns:p14="http://schemas.microsoft.com/office/powerpoint/2010/main" val="2331463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9EB17C61-05F8-392F-4048-1233AC59FDAE}"/>
              </a:ext>
            </a:extLst>
          </p:cNvPr>
          <p:cNvSpPr>
            <a:spLocks noGrp="1"/>
          </p:cNvSpPr>
          <p:nvPr>
            <p:ph type="body" idx="10"/>
          </p:nvPr>
        </p:nvSpPr>
        <p:spPr/>
        <p:txBody>
          <a:bodyPr/>
          <a:lstStyle/>
          <a:p>
            <a:r>
              <a:rPr lang="en-US"/>
              <a:t>Understanding the Concept of Higher-Order Components</a:t>
            </a:r>
          </a:p>
        </p:txBody>
      </p:sp>
    </p:spTree>
    <p:extLst>
      <p:ext uri="{BB962C8B-B14F-4D97-AF65-F5344CB8AC3E}">
        <p14:creationId xmlns:p14="http://schemas.microsoft.com/office/powerpoint/2010/main" val="16205067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5C5B88-FB70-D720-F1B7-B382840E88D1}"/>
              </a:ext>
            </a:extLst>
          </p:cNvPr>
          <p:cNvSpPr>
            <a:spLocks noGrp="1"/>
          </p:cNvSpPr>
          <p:nvPr>
            <p:ph type="title"/>
          </p:nvPr>
        </p:nvSpPr>
        <p:spPr/>
        <p:txBody>
          <a:bodyPr>
            <a:normAutofit/>
          </a:bodyPr>
          <a:lstStyle/>
          <a:p>
            <a:r>
              <a:rPr lang="en-US">
                <a:latin typeface="Open Sans" panose="020B0606030504020204" pitchFamily="34" charset="0"/>
                <a:ea typeface="Open Sans" panose="020B0606030504020204" pitchFamily="34" charset="0"/>
                <a:cs typeface="Open Sans" panose="020B0606030504020204" pitchFamily="34" charset="0"/>
              </a:rPr>
              <a:t>Styling and CSS-in-JS</a:t>
            </a:r>
          </a:p>
        </p:txBody>
      </p:sp>
      <p:sp>
        <p:nvSpPr>
          <p:cNvPr id="22" name="Brandline_LVC">
            <a:extLst>
              <a:ext uri="{FF2B5EF4-FFF2-40B4-BE49-F238E27FC236}">
                <a16:creationId xmlns:a16="http://schemas.microsoft.com/office/drawing/2014/main" id="{00650EC1-B9EF-B585-55DA-7452301F6F98}"/>
              </a:ext>
            </a:extLst>
          </p:cNvPr>
          <p:cNvSpPr/>
          <p:nvPr/>
        </p:nvSpPr>
        <p:spPr>
          <a:xfrm>
            <a:off x="5905500" y="816324"/>
            <a:ext cx="444904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Open Sans" panose="020B0606030504020204" pitchFamily="34" charset="0"/>
              <a:ea typeface="Open Sans" panose="020B0606030504020204" pitchFamily="34" charset="0"/>
              <a:cs typeface="Open Sans" panose="020B0606030504020204" pitchFamily="34" charset="0"/>
            </a:endParaRPr>
          </a:p>
        </p:txBody>
      </p:sp>
      <p:pic>
        <p:nvPicPr>
          <p:cNvPr id="41" name="Graphic 40">
            <a:extLst>
              <a:ext uri="{FF2B5EF4-FFF2-40B4-BE49-F238E27FC236}">
                <a16:creationId xmlns:a16="http://schemas.microsoft.com/office/drawing/2014/main" id="{9A687E3C-66C3-7B69-3445-5D1B6982FB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2956" y="3468352"/>
            <a:ext cx="4955181" cy="3461838"/>
          </a:xfrm>
          <a:prstGeom prst="rect">
            <a:avLst/>
          </a:prstGeom>
        </p:spPr>
      </p:pic>
      <p:grpSp>
        <p:nvGrpSpPr>
          <p:cNvPr id="17" name="Group 16">
            <a:extLst>
              <a:ext uri="{FF2B5EF4-FFF2-40B4-BE49-F238E27FC236}">
                <a16:creationId xmlns:a16="http://schemas.microsoft.com/office/drawing/2014/main" id="{F7773526-0E26-6B1E-4877-AE802A507AA0}"/>
              </a:ext>
            </a:extLst>
          </p:cNvPr>
          <p:cNvGrpSpPr/>
          <p:nvPr/>
        </p:nvGrpSpPr>
        <p:grpSpPr>
          <a:xfrm>
            <a:off x="7481411" y="3072170"/>
            <a:ext cx="6916289" cy="4342718"/>
            <a:chOff x="7481411" y="3072170"/>
            <a:chExt cx="6916289" cy="4342718"/>
          </a:xfrm>
        </p:grpSpPr>
        <p:grpSp>
          <p:nvGrpSpPr>
            <p:cNvPr id="5" name="Group 4">
              <a:extLst>
                <a:ext uri="{FF2B5EF4-FFF2-40B4-BE49-F238E27FC236}">
                  <a16:creationId xmlns:a16="http://schemas.microsoft.com/office/drawing/2014/main" id="{CB1752E5-1A76-B6FA-26E3-905D671D0279}"/>
                </a:ext>
              </a:extLst>
            </p:cNvPr>
            <p:cNvGrpSpPr/>
            <p:nvPr/>
          </p:nvGrpSpPr>
          <p:grpSpPr>
            <a:xfrm>
              <a:off x="7481411" y="3072170"/>
              <a:ext cx="6295807" cy="542525"/>
              <a:chOff x="7481411" y="3072170"/>
              <a:chExt cx="6295807" cy="542525"/>
            </a:xfrm>
          </p:grpSpPr>
          <p:sp>
            <p:nvSpPr>
              <p:cNvPr id="56" name="RR_Box">
                <a:extLst>
                  <a:ext uri="{FF2B5EF4-FFF2-40B4-BE49-F238E27FC236}">
                    <a16:creationId xmlns:a16="http://schemas.microsoft.com/office/drawing/2014/main" id="{4E18AD64-DF39-025B-8E90-90151E625BA7}"/>
                  </a:ext>
                </a:extLst>
              </p:cNvPr>
              <p:cNvSpPr/>
              <p:nvPr/>
            </p:nvSpPr>
            <p:spPr>
              <a:xfrm>
                <a:off x="7481411" y="3072170"/>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7</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7" name="TextBox 56">
                <a:extLst>
                  <a:ext uri="{FF2B5EF4-FFF2-40B4-BE49-F238E27FC236}">
                    <a16:creationId xmlns:a16="http://schemas.microsoft.com/office/drawing/2014/main" id="{86B0F635-F348-CB78-363A-CE2154101652}"/>
                  </a:ext>
                </a:extLst>
              </p:cNvPr>
              <p:cNvSpPr txBox="1"/>
              <p:nvPr/>
            </p:nvSpPr>
            <p:spPr>
              <a:xfrm>
                <a:off x="9391621" y="3132823"/>
                <a:ext cx="4385597" cy="457176"/>
              </a:xfrm>
              <a:prstGeom prst="rect">
                <a:avLst/>
              </a:prstGeom>
              <a:noFill/>
            </p:spPr>
            <p:txBody>
              <a:bodyPr wrap="square">
                <a:spAutoFit/>
              </a:bodyPr>
              <a:lstStyle/>
              <a:p>
                <a:pPr defTabSz="914400">
                  <a:lnSpc>
                    <a:spcPct val="115000"/>
                  </a:lnSpc>
                  <a:buSzPts val="2800"/>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rPr>
                  <a:t>Documentation</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grpSp>
        <p:grpSp>
          <p:nvGrpSpPr>
            <p:cNvPr id="10" name="Group 9">
              <a:extLst>
                <a:ext uri="{FF2B5EF4-FFF2-40B4-BE49-F238E27FC236}">
                  <a16:creationId xmlns:a16="http://schemas.microsoft.com/office/drawing/2014/main" id="{29B2FA4F-36DE-1087-F078-CEAD1A2E9F40}"/>
                </a:ext>
              </a:extLst>
            </p:cNvPr>
            <p:cNvGrpSpPr/>
            <p:nvPr/>
          </p:nvGrpSpPr>
          <p:grpSpPr>
            <a:xfrm>
              <a:off x="7481411" y="3832209"/>
              <a:ext cx="5624242" cy="542525"/>
              <a:chOff x="7487761" y="3844026"/>
              <a:chExt cx="5624242" cy="542525"/>
            </a:xfrm>
          </p:grpSpPr>
          <p:sp>
            <p:nvSpPr>
              <p:cNvPr id="58" name="RR_Box">
                <a:extLst>
                  <a:ext uri="{FF2B5EF4-FFF2-40B4-BE49-F238E27FC236}">
                    <a16:creationId xmlns:a16="http://schemas.microsoft.com/office/drawing/2014/main" id="{002E1EFF-9108-8F1B-0DC5-9C71E1BDE277}"/>
                  </a:ext>
                </a:extLst>
              </p:cNvPr>
              <p:cNvSpPr/>
              <p:nvPr/>
            </p:nvSpPr>
            <p:spPr>
              <a:xfrm>
                <a:off x="7487761" y="3844026"/>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8</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TextBox 58">
                <a:extLst>
                  <a:ext uri="{FF2B5EF4-FFF2-40B4-BE49-F238E27FC236}">
                    <a16:creationId xmlns:a16="http://schemas.microsoft.com/office/drawing/2014/main" id="{7FE3259D-77B5-EF25-1F77-18570DEA3D0F}"/>
                  </a:ext>
                </a:extLst>
              </p:cNvPr>
              <p:cNvSpPr txBox="1"/>
              <p:nvPr/>
            </p:nvSpPr>
            <p:spPr>
              <a:xfrm>
                <a:off x="9391621" y="3857788"/>
                <a:ext cx="3720382" cy="457176"/>
              </a:xfrm>
              <a:prstGeom prst="rect">
                <a:avLst/>
              </a:prstGeom>
              <a:noFill/>
            </p:spPr>
            <p:txBody>
              <a:bodyPr wrap="square">
                <a:spAutoFit/>
              </a:bodyPr>
              <a:lstStyle/>
              <a:p>
                <a:pPr defTabSz="914400">
                  <a:lnSpc>
                    <a:spcPct val="115000"/>
                  </a:lnSpc>
                  <a:buSzPts val="2800"/>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Apply the HOC</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 name="Group 11">
              <a:extLst>
                <a:ext uri="{FF2B5EF4-FFF2-40B4-BE49-F238E27FC236}">
                  <a16:creationId xmlns:a16="http://schemas.microsoft.com/office/drawing/2014/main" id="{4CF33E67-96C3-2F7A-6395-D3563A100631}"/>
                </a:ext>
              </a:extLst>
            </p:cNvPr>
            <p:cNvGrpSpPr/>
            <p:nvPr/>
          </p:nvGrpSpPr>
          <p:grpSpPr>
            <a:xfrm>
              <a:off x="7481411" y="4592248"/>
              <a:ext cx="5122797" cy="542525"/>
              <a:chOff x="7487761" y="4615882"/>
              <a:chExt cx="5122797" cy="542525"/>
            </a:xfrm>
          </p:grpSpPr>
          <p:sp>
            <p:nvSpPr>
              <p:cNvPr id="60" name="RR_Box">
                <a:extLst>
                  <a:ext uri="{FF2B5EF4-FFF2-40B4-BE49-F238E27FC236}">
                    <a16:creationId xmlns:a16="http://schemas.microsoft.com/office/drawing/2014/main" id="{B543CD08-F400-5F22-892A-303AAFCA61C5}"/>
                  </a:ext>
                </a:extLst>
              </p:cNvPr>
              <p:cNvSpPr/>
              <p:nvPr/>
            </p:nvSpPr>
            <p:spPr>
              <a:xfrm>
                <a:off x="7487761" y="4615882"/>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9</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1" name="TextBox 60">
                <a:extLst>
                  <a:ext uri="{FF2B5EF4-FFF2-40B4-BE49-F238E27FC236}">
                    <a16:creationId xmlns:a16="http://schemas.microsoft.com/office/drawing/2014/main" id="{130A2940-A902-7507-2AB9-F56F2BF54D4A}"/>
                  </a:ext>
                </a:extLst>
              </p:cNvPr>
              <p:cNvSpPr txBox="1"/>
              <p:nvPr/>
            </p:nvSpPr>
            <p:spPr>
              <a:xfrm>
                <a:off x="9391621" y="4682573"/>
                <a:ext cx="3218937" cy="457176"/>
              </a:xfrm>
              <a:prstGeom prst="rect">
                <a:avLst/>
              </a:prstGeom>
              <a:noFill/>
            </p:spPr>
            <p:txBody>
              <a:bodyPr wrap="square">
                <a:spAutoFit/>
              </a:bodyPr>
              <a:lstStyle/>
              <a:p>
                <a:pPr defTabSz="914400">
                  <a:lnSpc>
                    <a:spcPct val="115000"/>
                  </a:lnSpc>
                  <a:buSzPts val="2800"/>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Iterate and refine</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 name="Group 13">
              <a:extLst>
                <a:ext uri="{FF2B5EF4-FFF2-40B4-BE49-F238E27FC236}">
                  <a16:creationId xmlns:a16="http://schemas.microsoft.com/office/drawing/2014/main" id="{1CEC217D-4F38-F014-B7DC-B06E989FFB56}"/>
                </a:ext>
              </a:extLst>
            </p:cNvPr>
            <p:cNvGrpSpPr/>
            <p:nvPr/>
          </p:nvGrpSpPr>
          <p:grpSpPr>
            <a:xfrm>
              <a:off x="7481411" y="5352287"/>
              <a:ext cx="6916289" cy="542525"/>
              <a:chOff x="7481411" y="5347701"/>
              <a:chExt cx="6916289" cy="542525"/>
            </a:xfrm>
          </p:grpSpPr>
          <p:sp>
            <p:nvSpPr>
              <p:cNvPr id="62" name="RR_Box">
                <a:extLst>
                  <a:ext uri="{FF2B5EF4-FFF2-40B4-BE49-F238E27FC236}">
                    <a16:creationId xmlns:a16="http://schemas.microsoft.com/office/drawing/2014/main" id="{D10CB68C-6FA5-E0DE-6035-B7E0790DF862}"/>
                  </a:ext>
                </a:extLst>
              </p:cNvPr>
              <p:cNvSpPr/>
              <p:nvPr/>
            </p:nvSpPr>
            <p:spPr>
              <a:xfrm>
                <a:off x="7481411" y="5347701"/>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10</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3" name="TextBox 62">
                <a:extLst>
                  <a:ext uri="{FF2B5EF4-FFF2-40B4-BE49-F238E27FC236}">
                    <a16:creationId xmlns:a16="http://schemas.microsoft.com/office/drawing/2014/main" id="{A242A0BC-6DC4-07A7-4A8F-AD0600496D8F}"/>
                  </a:ext>
                </a:extLst>
              </p:cNvPr>
              <p:cNvSpPr txBox="1"/>
              <p:nvPr/>
            </p:nvSpPr>
            <p:spPr>
              <a:xfrm>
                <a:off x="9391621" y="5367115"/>
                <a:ext cx="5006079" cy="457176"/>
              </a:xfrm>
              <a:prstGeom prst="rect">
                <a:avLst/>
              </a:prstGeom>
              <a:noFill/>
            </p:spPr>
            <p:txBody>
              <a:bodyPr wrap="square">
                <a:spAutoFit/>
              </a:bodyPr>
              <a:lstStyle/>
              <a:p>
                <a:pPr defTabSz="914400">
                  <a:lnSpc>
                    <a:spcPct val="115000"/>
                  </a:lnSpc>
                  <a:buSzPts val="2800"/>
                </a:pPr>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Optimize for reusability</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5" name="Group 14">
              <a:extLst>
                <a:ext uri="{FF2B5EF4-FFF2-40B4-BE49-F238E27FC236}">
                  <a16:creationId xmlns:a16="http://schemas.microsoft.com/office/drawing/2014/main" id="{11DA9B4E-3B4B-2C6E-0D68-B171AD35BBD4}"/>
                </a:ext>
              </a:extLst>
            </p:cNvPr>
            <p:cNvGrpSpPr/>
            <p:nvPr/>
          </p:nvGrpSpPr>
          <p:grpSpPr>
            <a:xfrm>
              <a:off x="7481411" y="6112326"/>
              <a:ext cx="5050913" cy="542525"/>
              <a:chOff x="7481411" y="6119557"/>
              <a:chExt cx="5050913" cy="542525"/>
            </a:xfrm>
          </p:grpSpPr>
          <p:sp>
            <p:nvSpPr>
              <p:cNvPr id="64" name="RR_Box">
                <a:extLst>
                  <a:ext uri="{FF2B5EF4-FFF2-40B4-BE49-F238E27FC236}">
                    <a16:creationId xmlns:a16="http://schemas.microsoft.com/office/drawing/2014/main" id="{1BA09C6B-D267-7CA4-DDEE-0458B1ACD722}"/>
                  </a:ext>
                </a:extLst>
              </p:cNvPr>
              <p:cNvSpPr/>
              <p:nvPr/>
            </p:nvSpPr>
            <p:spPr>
              <a:xfrm>
                <a:off x="7481411" y="6119557"/>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11</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5" name="TextBox 64">
                <a:extLst>
                  <a:ext uri="{FF2B5EF4-FFF2-40B4-BE49-F238E27FC236}">
                    <a16:creationId xmlns:a16="http://schemas.microsoft.com/office/drawing/2014/main" id="{75A81E3A-6D05-EAEC-2D89-801A652DA036}"/>
                  </a:ext>
                </a:extLst>
              </p:cNvPr>
              <p:cNvSpPr txBox="1"/>
              <p:nvPr/>
            </p:nvSpPr>
            <p:spPr>
              <a:xfrm>
                <a:off x="9411812" y="6213126"/>
                <a:ext cx="3120512" cy="430887"/>
              </a:xfrm>
              <a:prstGeom prst="rect">
                <a:avLst/>
              </a:prstGeom>
              <a:noFill/>
            </p:spPr>
            <p:txBody>
              <a:bodyPr wrap="square">
                <a:spAutoFit/>
              </a:bodyPr>
              <a:lstStyle/>
              <a:p>
                <a:r>
                  <a:rPr lang="en-US"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Share knowledge</a:t>
                </a:r>
                <a:endPar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 name="Group 15">
              <a:extLst>
                <a:ext uri="{FF2B5EF4-FFF2-40B4-BE49-F238E27FC236}">
                  <a16:creationId xmlns:a16="http://schemas.microsoft.com/office/drawing/2014/main" id="{A22057EF-8197-3683-A706-DBABFA969079}"/>
                </a:ext>
              </a:extLst>
            </p:cNvPr>
            <p:cNvGrpSpPr/>
            <p:nvPr/>
          </p:nvGrpSpPr>
          <p:grpSpPr>
            <a:xfrm>
              <a:off x="7481411" y="6872363"/>
              <a:ext cx="5406686" cy="542525"/>
              <a:chOff x="7481411" y="6872363"/>
              <a:chExt cx="5406686" cy="542525"/>
            </a:xfrm>
          </p:grpSpPr>
          <p:sp>
            <p:nvSpPr>
              <p:cNvPr id="66" name="RR_Box">
                <a:extLst>
                  <a:ext uri="{FF2B5EF4-FFF2-40B4-BE49-F238E27FC236}">
                    <a16:creationId xmlns:a16="http://schemas.microsoft.com/office/drawing/2014/main" id="{E28AD421-341C-3E1B-CD98-8E95F9E8B199}"/>
                  </a:ext>
                </a:extLst>
              </p:cNvPr>
              <p:cNvSpPr/>
              <p:nvPr/>
            </p:nvSpPr>
            <p:spPr>
              <a:xfrm>
                <a:off x="7481411" y="6872363"/>
                <a:ext cx="1727200" cy="542525"/>
              </a:xfrm>
              <a:prstGeom prst="roundRect">
                <a:avLst/>
              </a:prstGeom>
              <a:solidFill>
                <a:srgbClr val="B3D0EB"/>
              </a:solidFill>
              <a:ln w="12700" cap="flat" cmpd="sng" algn="ctr">
                <a:noFill/>
                <a:prstDash val="solid"/>
                <a:miter lim="800000"/>
              </a:ln>
              <a:effectLst>
                <a:outerShdw blurRad="50800" dist="38615" dir="2700012" rotWithShape="0">
                  <a:scrgbClr r="0" g="0" b="0">
                    <a:alpha val="40000"/>
                  </a:sc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Step 12</a:t>
                </a:r>
                <a:endParaRPr lang="en-IN" sz="22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7" name="TextBox 66">
                <a:extLst>
                  <a:ext uri="{FF2B5EF4-FFF2-40B4-BE49-F238E27FC236}">
                    <a16:creationId xmlns:a16="http://schemas.microsoft.com/office/drawing/2014/main" id="{A0C8AE60-289D-78F9-431F-1AFD1A8EB61C}"/>
                  </a:ext>
                </a:extLst>
              </p:cNvPr>
              <p:cNvSpPr txBox="1"/>
              <p:nvPr/>
            </p:nvSpPr>
            <p:spPr>
              <a:xfrm>
                <a:off x="9392762" y="6933344"/>
                <a:ext cx="3495335" cy="457176"/>
              </a:xfrm>
              <a:prstGeom prst="rect">
                <a:avLst/>
              </a:prstGeom>
              <a:noFill/>
            </p:spPr>
            <p:txBody>
              <a:bodyPr wrap="square">
                <a:spAutoFit/>
              </a:bodyPr>
              <a:lstStyle/>
              <a:p>
                <a:pPr defTabSz="914400">
                  <a:lnSpc>
                    <a:spcPct val="115000"/>
                  </a:lnSpc>
                  <a:buSzPts val="2800"/>
                </a:pPr>
                <a:r>
                  <a:rPr lang="en-IN" sz="2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Monitor and maintain</a:t>
                </a:r>
              </a:p>
            </p:txBody>
          </p:sp>
        </p:grpSp>
      </p:grpSp>
      <p:sp>
        <p:nvSpPr>
          <p:cNvPr id="68" name="Text Placeholder 2">
            <a:extLst>
              <a:ext uri="{FF2B5EF4-FFF2-40B4-BE49-F238E27FC236}">
                <a16:creationId xmlns:a16="http://schemas.microsoft.com/office/drawing/2014/main" id="{9619FBF0-3FC4-166A-1AC9-A5C7DAC4BB6E}"/>
              </a:ext>
            </a:extLst>
          </p:cNvPr>
          <p:cNvSpPr txBox="1">
            <a:spLocks/>
          </p:cNvSpPr>
          <p:nvPr/>
        </p:nvSpPr>
        <p:spPr>
          <a:xfrm>
            <a:off x="1387191" y="1518827"/>
            <a:ext cx="13481618" cy="903776"/>
          </a:xfrm>
          <a:prstGeom prst="rect">
            <a:avLst/>
          </a:prstGeom>
          <a:noFill/>
          <a:ln>
            <a:noFill/>
          </a:ln>
        </p:spPr>
        <p:txBody>
          <a:bodyPr spcFirstLastPara="1" vert="horz" wrap="square" lIns="91425" tIns="0" rIns="91425" bIns="0" rtlCol="0" anchor="t" anchorCtr="0">
            <a:noAutofit/>
          </a:bodyPr>
          <a:lstStyle>
            <a:lvl1pPr marL="0" lvl="0" indent="0" algn="ctr" defTabSz="914400" rtl="0" eaLnBrk="1" latinLnBrk="0" hangingPunct="1">
              <a:lnSpc>
                <a:spcPct val="115000"/>
              </a:lnSpc>
              <a:spcBef>
                <a:spcPts val="0"/>
              </a:spcBef>
              <a:spcAft>
                <a:spcPts val="0"/>
              </a:spcAft>
              <a:buSzPts val="2800"/>
              <a:buFont typeface="Arial" panose="020B0604020202020204" pitchFamily="34" charset="0"/>
              <a:buNone/>
              <a:defRPr lang="en-GB" sz="2200" kern="1200">
                <a:solidFill>
                  <a:schemeClr val="tx1">
                    <a:lumMod val="75000"/>
                    <a:lumOff val="25000"/>
                  </a:schemeClr>
                </a:solidFill>
                <a:latin typeface="Open Sans"/>
                <a:ea typeface="Open Sans"/>
                <a:cs typeface="Open Sans"/>
                <a:sym typeface="Open Sans"/>
              </a:defRPr>
            </a:lvl1pPr>
            <a:lvl2pPr marL="914400" lvl="1" indent="-381000" algn="l" defTabSz="914400" rtl="0" eaLnBrk="1" latinLnBrk="0" hangingPunct="1">
              <a:lnSpc>
                <a:spcPct val="90000"/>
              </a:lnSpc>
              <a:spcBef>
                <a:spcPts val="500"/>
              </a:spcBef>
              <a:spcAft>
                <a:spcPts val="0"/>
              </a:spcAft>
              <a:buSzPts val="24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371600" lvl="2" indent="-355600" algn="l" defTabSz="914400" rtl="0" eaLnBrk="1" latinLnBrk="0" hangingPunct="1">
              <a:lnSpc>
                <a:spcPct val="90000"/>
              </a:lnSpc>
              <a:spcBef>
                <a:spcPts val="500"/>
              </a:spcBef>
              <a:spcAft>
                <a:spcPts val="0"/>
              </a:spcAft>
              <a:buSzPts val="2000"/>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828800" lvl="3"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4pPr>
            <a:lvl5pPr marL="2286000" lvl="4"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5pPr>
            <a:lvl6pPr marL="2743200" lvl="5"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6pPr>
            <a:lvl7pPr marL="3200400" lvl="6"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7pPr>
            <a:lvl8pPr marL="3657600" lvl="7"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8pPr>
            <a:lvl9pPr marL="4114800" lvl="8" indent="-342900" algn="l" defTabSz="914400" rtl="0" eaLnBrk="1" latinLnBrk="0" hangingPunct="1">
              <a:lnSpc>
                <a:spcPct val="90000"/>
              </a:lnSpc>
              <a:spcBef>
                <a:spcPts val="500"/>
              </a:spcBef>
              <a:spcAft>
                <a:spcPts val="0"/>
              </a:spcAft>
              <a:buSzPts val="1800"/>
              <a:buFont typeface="Arial" panose="020B0604020202020204" pitchFamily="34" charset="0"/>
              <a:buChar char="•"/>
              <a:defRPr sz="1800" kern="1200">
                <a:solidFill>
                  <a:schemeClr val="tx1"/>
                </a:solidFill>
                <a:latin typeface="+mn-lt"/>
                <a:ea typeface="+mn-ea"/>
                <a:cs typeface="+mn-cs"/>
              </a:defRPr>
            </a:lvl9pPr>
          </a:lstStyle>
          <a:p>
            <a:r>
              <a:rPr lang="en-US">
                <a:latin typeface="Open Sans" panose="020B0606030504020204" pitchFamily="34" charset="0"/>
                <a:ea typeface="Open Sans" panose="020B0606030504020204" pitchFamily="34" charset="0"/>
                <a:cs typeface="Open Sans" panose="020B0606030504020204" pitchFamily="34" charset="0"/>
              </a:rPr>
              <a:t>In React applications, styling is an important aspe­ct that requires careful manage­ment. It should be modular, easily maintainable­, and limited to specific components. Below are the steps on how to use HOCs for styling:</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5971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50F53E-3D95-E7DA-EF67-0FCAB93565E5}"/>
              </a:ext>
            </a:extLst>
          </p:cNvPr>
          <p:cNvSpPr>
            <a:spLocks noGrp="1"/>
          </p:cNvSpPr>
          <p:nvPr>
            <p:ph type="body" sz="quarter" idx="15"/>
          </p:nvPr>
        </p:nvSpPr>
        <p:spPr/>
        <p:txBody>
          <a:bodyPr/>
          <a:lstStyle/>
          <a:p>
            <a:r>
              <a:rPr lang="en-US"/>
              <a:t>A higher-order </a:t>
            </a:r>
            <a:r>
              <a:rPr lang="en-US" dirty="0"/>
              <a:t>component is a function that takes a component as an argument and returns a new component.</a:t>
            </a:r>
          </a:p>
        </p:txBody>
      </p:sp>
      <p:sp>
        <p:nvSpPr>
          <p:cNvPr id="4" name="Text Placeholder 3">
            <a:extLst>
              <a:ext uri="{FF2B5EF4-FFF2-40B4-BE49-F238E27FC236}">
                <a16:creationId xmlns:a16="http://schemas.microsoft.com/office/drawing/2014/main" id="{BB29440D-05D9-7D39-C47B-BAE4B000BE7A}"/>
              </a:ext>
            </a:extLst>
          </p:cNvPr>
          <p:cNvSpPr>
            <a:spLocks noGrp="1"/>
          </p:cNvSpPr>
          <p:nvPr>
            <p:ph type="body" sz="quarter" idx="16"/>
          </p:nvPr>
        </p:nvSpPr>
        <p:spPr>
          <a:xfrm>
            <a:off x="1332355" y="3028943"/>
            <a:ext cx="9765135" cy="1011600"/>
          </a:xfrm>
        </p:spPr>
        <p:txBody>
          <a:bodyPr>
            <a:noAutofit/>
          </a:bodyPr>
          <a:lstStyle/>
          <a:p>
            <a:r>
              <a:rPr lang="en-US" dirty="0"/>
              <a:t>Routing refers to the practice of involving HOCs to supervise and improve the functionality of navigation and route management compone­nts.</a:t>
            </a:r>
          </a:p>
        </p:txBody>
      </p:sp>
      <p:sp>
        <p:nvSpPr>
          <p:cNvPr id="5" name="Text Placeholder 4">
            <a:extLst>
              <a:ext uri="{FF2B5EF4-FFF2-40B4-BE49-F238E27FC236}">
                <a16:creationId xmlns:a16="http://schemas.microsoft.com/office/drawing/2014/main" id="{725E13F6-6113-71E5-F34F-4AA2264B5451}"/>
              </a:ext>
            </a:extLst>
          </p:cNvPr>
          <p:cNvSpPr>
            <a:spLocks noGrp="1"/>
          </p:cNvSpPr>
          <p:nvPr>
            <p:ph type="body" sz="quarter" idx="17"/>
          </p:nvPr>
        </p:nvSpPr>
        <p:spPr>
          <a:xfrm>
            <a:off x="1331837" y="4089979"/>
            <a:ext cx="9036000" cy="1586718"/>
          </a:xfrm>
        </p:spPr>
        <p:txBody>
          <a:bodyPr>
            <a:noAutofit/>
          </a:bodyPr>
          <a:lstStyle/>
          <a:p>
            <a:pPr>
              <a:lnSpc>
                <a:spcPct val="135000"/>
              </a:lnSpc>
            </a:pPr>
            <a:r>
              <a:rPr lang="en-US" dirty="0"/>
              <a:t>Data fetching </a:t>
            </a:r>
            <a:r>
              <a:rPr lang="en-US" b="0" i="0" dirty="0">
                <a:effectLst/>
                <a:ea typeface="Open Sans" panose="020B0606030504020204" pitchFamily="34" charset="0"/>
                <a:cs typeface="Open Sans" panose="020B0606030504020204" pitchFamily="34" charset="0"/>
              </a:rPr>
              <a:t>refers to the process of acquiring data from external sources, like APIs or servers, and then using it to populate your application's user interface.</a:t>
            </a:r>
            <a:endParaRPr lang="en-US" dirty="0"/>
          </a:p>
        </p:txBody>
      </p:sp>
      <p:sp>
        <p:nvSpPr>
          <p:cNvPr id="6" name="Text Placeholder 5">
            <a:extLst>
              <a:ext uri="{FF2B5EF4-FFF2-40B4-BE49-F238E27FC236}">
                <a16:creationId xmlns:a16="http://schemas.microsoft.com/office/drawing/2014/main" id="{A1A7381D-4CD5-A357-E997-F29D3884A523}"/>
              </a:ext>
            </a:extLst>
          </p:cNvPr>
          <p:cNvSpPr>
            <a:spLocks noGrp="1"/>
          </p:cNvSpPr>
          <p:nvPr>
            <p:ph type="body" sz="quarter" idx="18"/>
          </p:nvPr>
        </p:nvSpPr>
        <p:spPr>
          <a:xfrm>
            <a:off x="1332873" y="5726134"/>
            <a:ext cx="9034445" cy="1010072"/>
          </a:xfrm>
        </p:spPr>
        <p:txBody>
          <a:bodyPr/>
          <a:lstStyle/>
          <a:p>
            <a:r>
              <a:rPr lang="en-US" dirty="0"/>
              <a:t>Prop manipulation refers to the process of dynamically modifying or controlling the properties passed to a React component.</a:t>
            </a:r>
          </a:p>
        </p:txBody>
      </p:sp>
      <p:pic>
        <p:nvPicPr>
          <p:cNvPr id="2" name="Picture 1" descr="A blue and white circle with a white circle&#10;&#10;Description automatically generated with low confidence">
            <a:extLst>
              <a:ext uri="{FF2B5EF4-FFF2-40B4-BE49-F238E27FC236}">
                <a16:creationId xmlns:a16="http://schemas.microsoft.com/office/drawing/2014/main" id="{3F75B7CB-1AA3-585A-AE26-2EEC63A93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36" y="2030249"/>
            <a:ext cx="396244" cy="387931"/>
          </a:xfrm>
          <a:prstGeom prst="rect">
            <a:avLst/>
          </a:prstGeom>
        </p:spPr>
      </p:pic>
      <p:pic>
        <p:nvPicPr>
          <p:cNvPr id="27" name="Picture 26" descr="A blue and white circle with a white circle&#10;&#10;Description automatically generated with low confidence">
            <a:extLst>
              <a:ext uri="{FF2B5EF4-FFF2-40B4-BE49-F238E27FC236}">
                <a16:creationId xmlns:a16="http://schemas.microsoft.com/office/drawing/2014/main" id="{5D1830A9-B24A-8050-D111-CD732FA90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36" y="5793158"/>
            <a:ext cx="396244" cy="387931"/>
          </a:xfrm>
          <a:prstGeom prst="rect">
            <a:avLst/>
          </a:prstGeom>
        </p:spPr>
      </p:pic>
      <p:pic>
        <p:nvPicPr>
          <p:cNvPr id="28" name="Picture 27" descr="A blue and white circle with a white circle&#10;&#10;Description automatically generated with low confidence">
            <a:extLst>
              <a:ext uri="{FF2B5EF4-FFF2-40B4-BE49-F238E27FC236}">
                <a16:creationId xmlns:a16="http://schemas.microsoft.com/office/drawing/2014/main" id="{EEA1EC8E-0FE8-F629-E15B-DC6A4C683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36" y="4202520"/>
            <a:ext cx="396244" cy="387931"/>
          </a:xfrm>
          <a:prstGeom prst="rect">
            <a:avLst/>
          </a:prstGeom>
        </p:spPr>
      </p:pic>
      <p:pic>
        <p:nvPicPr>
          <p:cNvPr id="29" name="Picture 28" descr="A blue and white circle with a white circle&#10;&#10;Description automatically generated with low confidence">
            <a:extLst>
              <a:ext uri="{FF2B5EF4-FFF2-40B4-BE49-F238E27FC236}">
                <a16:creationId xmlns:a16="http://schemas.microsoft.com/office/drawing/2014/main" id="{71DDC7C1-F437-5D75-EDA1-709A5C0DB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36" y="3063102"/>
            <a:ext cx="396244" cy="387931"/>
          </a:xfrm>
          <a:prstGeom prst="rect">
            <a:avLst/>
          </a:prstGeom>
        </p:spPr>
      </p:pic>
    </p:spTree>
    <p:extLst>
      <p:ext uri="{BB962C8B-B14F-4D97-AF65-F5344CB8AC3E}">
        <p14:creationId xmlns:p14="http://schemas.microsoft.com/office/powerpoint/2010/main" val="176914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076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2911ED5-17DC-30A5-F1D0-07665D3F4320}"/>
              </a:ext>
            </a:extLst>
          </p:cNvPr>
          <p:cNvSpPr>
            <a:spLocks noGrp="1"/>
          </p:cNvSpPr>
          <p:nvPr>
            <p:ph type="body" sz="quarter" idx="12"/>
          </p:nvPr>
        </p:nvSpPr>
        <p:spPr>
          <a:xfrm>
            <a:off x="2330450" y="2698180"/>
            <a:ext cx="11250613" cy="836613"/>
          </a:xfrm>
        </p:spPr>
        <p:txBody>
          <a:bodyPr/>
          <a:lstStyle/>
          <a:p>
            <a:r>
              <a:rPr lang="en-US"/>
              <a:t>To create stateful components</a:t>
            </a:r>
          </a:p>
        </p:txBody>
      </p:sp>
      <p:sp>
        <p:nvSpPr>
          <p:cNvPr id="13" name="Text Placeholder 12">
            <a:extLst>
              <a:ext uri="{FF2B5EF4-FFF2-40B4-BE49-F238E27FC236}">
                <a16:creationId xmlns:a16="http://schemas.microsoft.com/office/drawing/2014/main" id="{F53818F7-55F3-B420-4E73-16290B5C2553}"/>
              </a:ext>
            </a:extLst>
          </p:cNvPr>
          <p:cNvSpPr>
            <a:spLocks noGrp="1"/>
          </p:cNvSpPr>
          <p:nvPr>
            <p:ph type="body" sz="quarter" idx="13"/>
          </p:nvPr>
        </p:nvSpPr>
        <p:spPr>
          <a:xfrm>
            <a:off x="2334566" y="3629064"/>
            <a:ext cx="11250613" cy="836613"/>
          </a:xfrm>
        </p:spPr>
        <p:txBody>
          <a:bodyPr/>
          <a:lstStyle/>
          <a:p>
            <a:r>
              <a:rPr lang="en-US"/>
              <a:t>To manage component state</a:t>
            </a:r>
          </a:p>
        </p:txBody>
      </p:sp>
      <p:sp>
        <p:nvSpPr>
          <p:cNvPr id="14" name="Text Placeholder 13">
            <a:extLst>
              <a:ext uri="{FF2B5EF4-FFF2-40B4-BE49-F238E27FC236}">
                <a16:creationId xmlns:a16="http://schemas.microsoft.com/office/drawing/2014/main" id="{060D6C23-8D34-7FD4-64AC-50102AE63F50}"/>
              </a:ext>
            </a:extLst>
          </p:cNvPr>
          <p:cNvSpPr>
            <a:spLocks noGrp="1"/>
          </p:cNvSpPr>
          <p:nvPr>
            <p:ph type="body" sz="quarter" idx="14"/>
          </p:nvPr>
        </p:nvSpPr>
        <p:spPr>
          <a:xfrm>
            <a:off x="2334566" y="4568181"/>
            <a:ext cx="11250613" cy="836613"/>
          </a:xfrm>
        </p:spPr>
        <p:txBody>
          <a:bodyPr/>
          <a:lstStyle/>
          <a:p>
            <a:r>
              <a:rPr lang="en-US"/>
              <a:t>To enhance component functionality and promote reusability</a:t>
            </a:r>
          </a:p>
        </p:txBody>
      </p:sp>
      <p:sp>
        <p:nvSpPr>
          <p:cNvPr id="15" name="Text Placeholder 14">
            <a:extLst>
              <a:ext uri="{FF2B5EF4-FFF2-40B4-BE49-F238E27FC236}">
                <a16:creationId xmlns:a16="http://schemas.microsoft.com/office/drawing/2014/main" id="{0AA3BE49-8C80-8FB3-7248-EC9675CC9028}"/>
              </a:ext>
            </a:extLst>
          </p:cNvPr>
          <p:cNvSpPr>
            <a:spLocks noGrp="1"/>
          </p:cNvSpPr>
          <p:nvPr>
            <p:ph type="body" sz="quarter" idx="15"/>
          </p:nvPr>
        </p:nvSpPr>
        <p:spPr>
          <a:xfrm>
            <a:off x="2338682" y="5511422"/>
            <a:ext cx="11250613" cy="836613"/>
          </a:xfrm>
        </p:spPr>
        <p:txBody>
          <a:bodyPr/>
          <a:lstStyle/>
          <a:p>
            <a:r>
              <a:rPr lang="en-US"/>
              <a:t>To define component structure</a:t>
            </a:r>
          </a:p>
        </p:txBody>
      </p:sp>
      <p:sp>
        <p:nvSpPr>
          <p:cNvPr id="11" name="Text Placeholder 10">
            <a:extLst>
              <a:ext uri="{FF2B5EF4-FFF2-40B4-BE49-F238E27FC236}">
                <a16:creationId xmlns:a16="http://schemas.microsoft.com/office/drawing/2014/main" id="{77B7DF5B-FD8E-98DC-73F7-D43AF2C63189}"/>
              </a:ext>
            </a:extLst>
          </p:cNvPr>
          <p:cNvSpPr>
            <a:spLocks noGrp="1"/>
          </p:cNvSpPr>
          <p:nvPr>
            <p:ph type="body" sz="quarter" idx="11"/>
          </p:nvPr>
        </p:nvSpPr>
        <p:spPr>
          <a:xfrm>
            <a:off x="2967015" y="580287"/>
            <a:ext cx="12401573" cy="1447009"/>
          </a:xfrm>
        </p:spPr>
        <p:txBody>
          <a:bodyPr/>
          <a:lstStyle/>
          <a:p>
            <a:r>
              <a:rPr lang="en-US"/>
              <a:t>What is the primary purpose of using HOCs in React?</a:t>
            </a:r>
          </a:p>
        </p:txBody>
      </p:sp>
      <p:sp>
        <p:nvSpPr>
          <p:cNvPr id="8" name="Text Placeholder 7">
            <a:extLst>
              <a:ext uri="{FF2B5EF4-FFF2-40B4-BE49-F238E27FC236}">
                <a16:creationId xmlns:a16="http://schemas.microsoft.com/office/drawing/2014/main" id="{8DD69211-1FC3-1CE0-F6F5-EDF5AFB33DBF}"/>
              </a:ext>
            </a:extLst>
          </p:cNvPr>
          <p:cNvSpPr>
            <a:spLocks noGrp="1"/>
          </p:cNvSpPr>
          <p:nvPr>
            <p:ph type="body" sz="quarter" idx="10"/>
          </p:nvPr>
        </p:nvSpPr>
        <p:spPr/>
        <p:txBody>
          <a:bodyPr/>
          <a:lstStyle/>
          <a:p>
            <a:r>
              <a:rPr lang="en-US"/>
              <a:t>1</a:t>
            </a:r>
          </a:p>
        </p:txBody>
      </p:sp>
    </p:spTree>
    <p:extLst>
      <p:ext uri="{BB962C8B-B14F-4D97-AF65-F5344CB8AC3E}">
        <p14:creationId xmlns:p14="http://schemas.microsoft.com/office/powerpoint/2010/main" val="2252011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B3DA8E-69E6-B266-1A11-17D55E48B347}"/>
              </a:ext>
            </a:extLst>
          </p:cNvPr>
          <p:cNvSpPr>
            <a:spLocks noGrp="1"/>
          </p:cNvSpPr>
          <p:nvPr>
            <p:ph type="body" sz="quarter" idx="18"/>
          </p:nvPr>
        </p:nvSpPr>
        <p:spPr>
          <a:xfrm>
            <a:off x="3251201" y="7277661"/>
            <a:ext cx="8834438" cy="584200"/>
          </a:xfrm>
        </p:spPr>
        <p:txBody>
          <a:bodyPr/>
          <a:lstStyle/>
          <a:p>
            <a:r>
              <a:rPr lang="en-US"/>
              <a:t>C</a:t>
            </a:r>
          </a:p>
        </p:txBody>
      </p:sp>
      <p:sp>
        <p:nvSpPr>
          <p:cNvPr id="3" name="Text Placeholder 2">
            <a:extLst>
              <a:ext uri="{FF2B5EF4-FFF2-40B4-BE49-F238E27FC236}">
                <a16:creationId xmlns:a16="http://schemas.microsoft.com/office/drawing/2014/main" id="{26DDBC8C-F0A1-02CF-84FC-DE9D86A77F11}"/>
              </a:ext>
            </a:extLst>
          </p:cNvPr>
          <p:cNvSpPr>
            <a:spLocks noGrp="1"/>
          </p:cNvSpPr>
          <p:nvPr>
            <p:ph type="body" sz="quarter" idx="16"/>
          </p:nvPr>
        </p:nvSpPr>
        <p:spPr>
          <a:xfrm>
            <a:off x="669925" y="7935913"/>
            <a:ext cx="13095288" cy="1004887"/>
          </a:xfrm>
        </p:spPr>
        <p:txBody>
          <a:bodyPr/>
          <a:lstStyle/>
          <a:p>
            <a:r>
              <a:rPr lang="en-US"/>
              <a:t>HOCs are commonly use­d to improve component functionality by incorporating extra fe­atures or behaviors. They boost re­usability by packaging logic applicable to multiple components.</a:t>
            </a:r>
            <a:endParaRPr lang="en-IN"/>
          </a:p>
        </p:txBody>
      </p:sp>
      <p:sp>
        <p:nvSpPr>
          <p:cNvPr id="16" name="Text Placeholder 15">
            <a:extLst>
              <a:ext uri="{FF2B5EF4-FFF2-40B4-BE49-F238E27FC236}">
                <a16:creationId xmlns:a16="http://schemas.microsoft.com/office/drawing/2014/main" id="{3E3F581E-A6C3-263B-8782-F2C3687CA655}"/>
              </a:ext>
            </a:extLst>
          </p:cNvPr>
          <p:cNvSpPr>
            <a:spLocks noGrp="1"/>
          </p:cNvSpPr>
          <p:nvPr>
            <p:ph type="body" sz="quarter" idx="11"/>
          </p:nvPr>
        </p:nvSpPr>
        <p:spPr/>
        <p:txBody>
          <a:bodyPr/>
          <a:lstStyle/>
          <a:p>
            <a:r>
              <a:rPr lang="en-US"/>
              <a:t>What is the primary purpose of using HOCs in React?</a:t>
            </a:r>
          </a:p>
        </p:txBody>
      </p:sp>
      <p:sp>
        <p:nvSpPr>
          <p:cNvPr id="8" name="Text Placeholder 7">
            <a:extLst>
              <a:ext uri="{FF2B5EF4-FFF2-40B4-BE49-F238E27FC236}">
                <a16:creationId xmlns:a16="http://schemas.microsoft.com/office/drawing/2014/main" id="{143BECBC-B45A-14E9-1925-EC6CA9D92873}"/>
              </a:ext>
            </a:extLst>
          </p:cNvPr>
          <p:cNvSpPr>
            <a:spLocks noGrp="1"/>
          </p:cNvSpPr>
          <p:nvPr>
            <p:ph type="body" sz="quarter" idx="10"/>
          </p:nvPr>
        </p:nvSpPr>
        <p:spPr>
          <a:xfrm>
            <a:off x="1562100" y="1193800"/>
            <a:ext cx="1135063" cy="830263"/>
          </a:xfrm>
        </p:spPr>
        <p:txBody>
          <a:bodyPr>
            <a:normAutofit/>
          </a:bodyPr>
          <a:lstStyle/>
          <a:p>
            <a:r>
              <a:rPr lang="en-US"/>
              <a:t>1</a:t>
            </a:r>
          </a:p>
        </p:txBody>
      </p:sp>
      <p:sp>
        <p:nvSpPr>
          <p:cNvPr id="6" name="Text Placeholder 11">
            <a:extLst>
              <a:ext uri="{FF2B5EF4-FFF2-40B4-BE49-F238E27FC236}">
                <a16:creationId xmlns:a16="http://schemas.microsoft.com/office/drawing/2014/main" id="{258B0503-7395-0244-5897-B771489E54EA}"/>
              </a:ext>
            </a:extLst>
          </p:cNvPr>
          <p:cNvSpPr txBox="1">
            <a:spLocks/>
          </p:cNvSpPr>
          <p:nvPr/>
        </p:nvSpPr>
        <p:spPr>
          <a:xfrm>
            <a:off x="2330450" y="2698180"/>
            <a:ext cx="11250613" cy="836613"/>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0"/>
              </a:spcBef>
              <a:buFont typeface="Arial" panose="020B0604020202020204" pitchFamily="34" charset="0"/>
              <a:buNone/>
              <a:defRPr lang="en-GB" sz="20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50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114000"/>
              </a:lnSpc>
              <a:spcBef>
                <a:spcPts val="50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create stateful components</a:t>
            </a:r>
          </a:p>
        </p:txBody>
      </p:sp>
      <p:sp>
        <p:nvSpPr>
          <p:cNvPr id="7" name="Text Placeholder 12">
            <a:extLst>
              <a:ext uri="{FF2B5EF4-FFF2-40B4-BE49-F238E27FC236}">
                <a16:creationId xmlns:a16="http://schemas.microsoft.com/office/drawing/2014/main" id="{F497F2D1-8170-33B2-ADCE-EC3C487D6AFF}"/>
              </a:ext>
            </a:extLst>
          </p:cNvPr>
          <p:cNvSpPr txBox="1">
            <a:spLocks/>
          </p:cNvSpPr>
          <p:nvPr/>
        </p:nvSpPr>
        <p:spPr>
          <a:xfrm>
            <a:off x="2334566" y="3629064"/>
            <a:ext cx="11250613" cy="836613"/>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0"/>
              </a:spcBef>
              <a:buFont typeface="Arial" panose="020B0604020202020204" pitchFamily="34" charset="0"/>
              <a:buNone/>
              <a:defRPr lang="en-GB" sz="20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50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114000"/>
              </a:lnSpc>
              <a:spcBef>
                <a:spcPts val="50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manage component state</a:t>
            </a:r>
          </a:p>
        </p:txBody>
      </p:sp>
      <p:sp>
        <p:nvSpPr>
          <p:cNvPr id="9" name="Text Placeholder 13">
            <a:extLst>
              <a:ext uri="{FF2B5EF4-FFF2-40B4-BE49-F238E27FC236}">
                <a16:creationId xmlns:a16="http://schemas.microsoft.com/office/drawing/2014/main" id="{6F421364-BE09-AA8F-163E-4292AE7C861E}"/>
              </a:ext>
            </a:extLst>
          </p:cNvPr>
          <p:cNvSpPr txBox="1">
            <a:spLocks/>
          </p:cNvSpPr>
          <p:nvPr/>
        </p:nvSpPr>
        <p:spPr>
          <a:xfrm>
            <a:off x="2334566" y="4568181"/>
            <a:ext cx="11250613" cy="836613"/>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0"/>
              </a:spcBef>
              <a:buFont typeface="Arial" panose="020B0604020202020204" pitchFamily="34" charset="0"/>
              <a:buNone/>
              <a:defRPr lang="en-GB" sz="20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114000"/>
              </a:lnSpc>
              <a:spcBef>
                <a:spcPts val="50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114000"/>
              </a:lnSpc>
              <a:spcBef>
                <a:spcPts val="50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To enhance component functionality and promote reusability</a:t>
            </a:r>
          </a:p>
        </p:txBody>
      </p:sp>
      <p:sp>
        <p:nvSpPr>
          <p:cNvPr id="10" name="Text Placeholder 14">
            <a:extLst>
              <a:ext uri="{FF2B5EF4-FFF2-40B4-BE49-F238E27FC236}">
                <a16:creationId xmlns:a16="http://schemas.microsoft.com/office/drawing/2014/main" id="{63197474-3042-2B92-BF8F-3BF3DDE307AD}"/>
              </a:ext>
            </a:extLst>
          </p:cNvPr>
          <p:cNvSpPr>
            <a:spLocks noGrp="1"/>
          </p:cNvSpPr>
          <p:nvPr>
            <p:ph type="body" sz="quarter" idx="15"/>
          </p:nvPr>
        </p:nvSpPr>
        <p:spPr>
          <a:xfrm>
            <a:off x="2338682" y="5511422"/>
            <a:ext cx="11250613" cy="836613"/>
          </a:xfrm>
        </p:spPr>
        <p:txBody>
          <a:bodyPr/>
          <a:lstStyle/>
          <a:p>
            <a:r>
              <a:rPr lang="en-US"/>
              <a:t>To define component structure</a:t>
            </a:r>
          </a:p>
        </p:txBody>
      </p:sp>
    </p:spTree>
    <p:extLst>
      <p:ext uri="{BB962C8B-B14F-4D97-AF65-F5344CB8AC3E}">
        <p14:creationId xmlns:p14="http://schemas.microsoft.com/office/powerpoint/2010/main" val="877789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7B7DF5B-FD8E-98DC-73F7-D43AF2C63189}"/>
              </a:ext>
            </a:extLst>
          </p:cNvPr>
          <p:cNvSpPr>
            <a:spLocks noGrp="1"/>
          </p:cNvSpPr>
          <p:nvPr>
            <p:ph type="body" sz="quarter" idx="11"/>
          </p:nvPr>
        </p:nvSpPr>
        <p:spPr>
          <a:xfrm>
            <a:off x="2967015" y="580287"/>
            <a:ext cx="12401573" cy="1447009"/>
          </a:xfrm>
        </p:spPr>
        <p:txBody>
          <a:bodyPr/>
          <a:lstStyle/>
          <a:p>
            <a:r>
              <a:rPr lang="en-US"/>
              <a:t>Which of the following statements about HOCs is true?</a:t>
            </a:r>
          </a:p>
        </p:txBody>
      </p:sp>
      <p:sp>
        <p:nvSpPr>
          <p:cNvPr id="8" name="Text Placeholder 7">
            <a:extLst>
              <a:ext uri="{FF2B5EF4-FFF2-40B4-BE49-F238E27FC236}">
                <a16:creationId xmlns:a16="http://schemas.microsoft.com/office/drawing/2014/main" id="{8DD69211-1FC3-1CE0-F6F5-EDF5AFB33DBF}"/>
              </a:ext>
            </a:extLst>
          </p:cNvPr>
          <p:cNvSpPr>
            <a:spLocks noGrp="1"/>
          </p:cNvSpPr>
          <p:nvPr>
            <p:ph type="body" sz="quarter" idx="10"/>
          </p:nvPr>
        </p:nvSpPr>
        <p:spPr/>
        <p:txBody>
          <a:bodyPr/>
          <a:lstStyle/>
          <a:p>
            <a:r>
              <a:rPr lang="en-US"/>
              <a:t>2</a:t>
            </a:r>
          </a:p>
        </p:txBody>
      </p:sp>
      <p:sp>
        <p:nvSpPr>
          <p:cNvPr id="16" name="Text Placeholder 11">
            <a:extLst>
              <a:ext uri="{FF2B5EF4-FFF2-40B4-BE49-F238E27FC236}">
                <a16:creationId xmlns:a16="http://schemas.microsoft.com/office/drawing/2014/main" id="{07528926-F662-582A-6AB2-0B3077D5C57F}"/>
              </a:ext>
            </a:extLst>
          </p:cNvPr>
          <p:cNvSpPr>
            <a:spLocks noGrp="1"/>
          </p:cNvSpPr>
          <p:nvPr>
            <p:ph type="body" sz="quarter" idx="12"/>
          </p:nvPr>
        </p:nvSpPr>
        <p:spPr>
          <a:xfrm>
            <a:off x="2330450" y="2698180"/>
            <a:ext cx="11250613" cy="836613"/>
          </a:xfrm>
        </p:spPr>
        <p:txBody>
          <a:bodyPr/>
          <a:lstStyle/>
          <a:p>
            <a:r>
              <a:rPr lang="en-US" dirty="0"/>
              <a:t>Can only be used with class components</a:t>
            </a:r>
          </a:p>
        </p:txBody>
      </p:sp>
      <p:sp>
        <p:nvSpPr>
          <p:cNvPr id="17" name="Text Placeholder 12">
            <a:extLst>
              <a:ext uri="{FF2B5EF4-FFF2-40B4-BE49-F238E27FC236}">
                <a16:creationId xmlns:a16="http://schemas.microsoft.com/office/drawing/2014/main" id="{9828A922-F0ED-5AEA-74CF-CF090182C5B4}"/>
              </a:ext>
            </a:extLst>
          </p:cNvPr>
          <p:cNvSpPr>
            <a:spLocks noGrp="1"/>
          </p:cNvSpPr>
          <p:nvPr>
            <p:ph type="body" sz="quarter" idx="13"/>
          </p:nvPr>
        </p:nvSpPr>
        <p:spPr>
          <a:xfrm>
            <a:off x="2334566" y="3629064"/>
            <a:ext cx="11250613" cy="836613"/>
          </a:xfrm>
        </p:spPr>
        <p:txBody>
          <a:bodyPr/>
          <a:lstStyle/>
          <a:p>
            <a:r>
              <a:rPr lang="en-US" dirty="0"/>
              <a:t>Can only be used with functional components</a:t>
            </a:r>
          </a:p>
        </p:txBody>
      </p:sp>
      <p:sp>
        <p:nvSpPr>
          <p:cNvPr id="18" name="Text Placeholder 13">
            <a:extLst>
              <a:ext uri="{FF2B5EF4-FFF2-40B4-BE49-F238E27FC236}">
                <a16:creationId xmlns:a16="http://schemas.microsoft.com/office/drawing/2014/main" id="{801227CC-F008-0DE8-8F76-E46226DA1759}"/>
              </a:ext>
            </a:extLst>
          </p:cNvPr>
          <p:cNvSpPr>
            <a:spLocks noGrp="1"/>
          </p:cNvSpPr>
          <p:nvPr>
            <p:ph type="body" sz="quarter" idx="14"/>
          </p:nvPr>
        </p:nvSpPr>
        <p:spPr>
          <a:xfrm>
            <a:off x="2334566" y="4568181"/>
            <a:ext cx="11250613" cy="836613"/>
          </a:xfrm>
        </p:spPr>
        <p:txBody>
          <a:bodyPr/>
          <a:lstStyle/>
          <a:p>
            <a:r>
              <a:rPr lang="en-US" dirty="0"/>
              <a:t>Can be used with both class and functional components</a:t>
            </a:r>
          </a:p>
        </p:txBody>
      </p:sp>
      <p:sp>
        <p:nvSpPr>
          <p:cNvPr id="19" name="Text Placeholder 14">
            <a:extLst>
              <a:ext uri="{FF2B5EF4-FFF2-40B4-BE49-F238E27FC236}">
                <a16:creationId xmlns:a16="http://schemas.microsoft.com/office/drawing/2014/main" id="{FE9F9150-3519-22E6-9F39-7D49D7A1048B}"/>
              </a:ext>
            </a:extLst>
          </p:cNvPr>
          <p:cNvSpPr>
            <a:spLocks noGrp="1"/>
          </p:cNvSpPr>
          <p:nvPr>
            <p:ph type="body" sz="quarter" idx="15"/>
          </p:nvPr>
        </p:nvSpPr>
        <p:spPr>
          <a:xfrm>
            <a:off x="2338682" y="5511422"/>
            <a:ext cx="11250613" cy="836613"/>
          </a:xfrm>
        </p:spPr>
        <p:txBody>
          <a:bodyPr/>
          <a:lstStyle/>
          <a:p>
            <a:r>
              <a:rPr lang="en-US" dirty="0"/>
              <a:t>Can only be used with Redux</a:t>
            </a:r>
          </a:p>
        </p:txBody>
      </p:sp>
    </p:spTree>
    <p:extLst>
      <p:ext uri="{BB962C8B-B14F-4D97-AF65-F5344CB8AC3E}">
        <p14:creationId xmlns:p14="http://schemas.microsoft.com/office/powerpoint/2010/main" val="2936168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7A36BB-856E-10B8-B128-533721A97313}"/>
              </a:ext>
            </a:extLst>
          </p:cNvPr>
          <p:cNvSpPr>
            <a:spLocks noGrp="1"/>
          </p:cNvSpPr>
          <p:nvPr>
            <p:ph type="body" sz="quarter" idx="18"/>
          </p:nvPr>
        </p:nvSpPr>
        <p:spPr/>
        <p:txBody>
          <a:bodyPr/>
          <a:lstStyle/>
          <a:p>
            <a:r>
              <a:rPr lang="en-US"/>
              <a:t>C</a:t>
            </a:r>
          </a:p>
        </p:txBody>
      </p:sp>
      <p:sp>
        <p:nvSpPr>
          <p:cNvPr id="3" name="Text Placeholder 2">
            <a:extLst>
              <a:ext uri="{FF2B5EF4-FFF2-40B4-BE49-F238E27FC236}">
                <a16:creationId xmlns:a16="http://schemas.microsoft.com/office/drawing/2014/main" id="{A1E7CE5F-1838-1492-ACA0-C52D9259D674}"/>
              </a:ext>
            </a:extLst>
          </p:cNvPr>
          <p:cNvSpPr>
            <a:spLocks noGrp="1"/>
          </p:cNvSpPr>
          <p:nvPr>
            <p:ph type="body" sz="quarter" idx="16"/>
          </p:nvPr>
        </p:nvSpPr>
        <p:spPr/>
        <p:txBody>
          <a:bodyPr>
            <a:normAutofit/>
          </a:bodyPr>
          <a:lstStyle/>
          <a:p>
            <a:r>
              <a:rPr lang="en-US"/>
              <a:t>HOCs can be applied to both class components and functional components in React, providing a flexible way to reuse and enhance component logic.</a:t>
            </a:r>
          </a:p>
        </p:txBody>
      </p:sp>
      <p:sp>
        <p:nvSpPr>
          <p:cNvPr id="17" name="Text Placeholder 14">
            <a:extLst>
              <a:ext uri="{FF2B5EF4-FFF2-40B4-BE49-F238E27FC236}">
                <a16:creationId xmlns:a16="http://schemas.microsoft.com/office/drawing/2014/main" id="{BC538EE8-D509-5C51-35C5-DE762FAD3EB8}"/>
              </a:ext>
            </a:extLst>
          </p:cNvPr>
          <p:cNvSpPr>
            <a:spLocks noGrp="1"/>
          </p:cNvSpPr>
          <p:nvPr>
            <p:ph type="body" sz="quarter" idx="15"/>
          </p:nvPr>
        </p:nvSpPr>
        <p:spPr/>
        <p:txBody>
          <a:bodyPr/>
          <a:lstStyle/>
          <a:p>
            <a:r>
              <a:rPr lang="en-US" dirty="0"/>
              <a:t>Can</a:t>
            </a:r>
            <a:r>
              <a:rPr lang="en-US"/>
              <a:t> only be used with Redux</a:t>
            </a:r>
          </a:p>
        </p:txBody>
      </p:sp>
      <p:sp>
        <p:nvSpPr>
          <p:cNvPr id="15" name="Text Placeholder 13">
            <a:extLst>
              <a:ext uri="{FF2B5EF4-FFF2-40B4-BE49-F238E27FC236}">
                <a16:creationId xmlns:a16="http://schemas.microsoft.com/office/drawing/2014/main" id="{D302D04B-86B8-F86A-8237-0955A9CB0B27}"/>
              </a:ext>
            </a:extLst>
          </p:cNvPr>
          <p:cNvSpPr>
            <a:spLocks noGrp="1"/>
          </p:cNvSpPr>
          <p:nvPr>
            <p:ph type="body" sz="quarter" idx="14"/>
          </p:nvPr>
        </p:nvSpPr>
        <p:spPr/>
        <p:txBody>
          <a:bodyPr/>
          <a:lstStyle/>
          <a:p>
            <a:r>
              <a:rPr lang="en-US" dirty="0"/>
              <a:t>Can</a:t>
            </a:r>
            <a:r>
              <a:rPr lang="en-US"/>
              <a:t> be used with both class and functional components</a:t>
            </a:r>
          </a:p>
        </p:txBody>
      </p:sp>
      <p:sp>
        <p:nvSpPr>
          <p:cNvPr id="14" name="Text Placeholder 12">
            <a:extLst>
              <a:ext uri="{FF2B5EF4-FFF2-40B4-BE49-F238E27FC236}">
                <a16:creationId xmlns:a16="http://schemas.microsoft.com/office/drawing/2014/main" id="{A33469A0-B7BD-8BC3-F525-51DAD1D3B516}"/>
              </a:ext>
            </a:extLst>
          </p:cNvPr>
          <p:cNvSpPr>
            <a:spLocks noGrp="1"/>
          </p:cNvSpPr>
          <p:nvPr>
            <p:ph type="body" sz="quarter" idx="13"/>
          </p:nvPr>
        </p:nvSpPr>
        <p:spPr/>
        <p:txBody>
          <a:bodyPr/>
          <a:lstStyle/>
          <a:p>
            <a:r>
              <a:rPr lang="en-US" dirty="0"/>
              <a:t>Can</a:t>
            </a:r>
            <a:r>
              <a:rPr lang="en-US"/>
              <a:t> only be used with functional components</a:t>
            </a:r>
          </a:p>
        </p:txBody>
      </p:sp>
      <p:sp>
        <p:nvSpPr>
          <p:cNvPr id="13" name="Text Placeholder 11">
            <a:extLst>
              <a:ext uri="{FF2B5EF4-FFF2-40B4-BE49-F238E27FC236}">
                <a16:creationId xmlns:a16="http://schemas.microsoft.com/office/drawing/2014/main" id="{A4D09527-2891-60E2-6DF5-3C2D8293BE81}"/>
              </a:ext>
            </a:extLst>
          </p:cNvPr>
          <p:cNvSpPr>
            <a:spLocks noGrp="1"/>
          </p:cNvSpPr>
          <p:nvPr>
            <p:ph type="body" sz="quarter" idx="12"/>
          </p:nvPr>
        </p:nvSpPr>
        <p:spPr/>
        <p:txBody>
          <a:bodyPr/>
          <a:lstStyle/>
          <a:p>
            <a:r>
              <a:rPr lang="en-US" dirty="0"/>
              <a:t>Can</a:t>
            </a:r>
            <a:r>
              <a:rPr lang="en-US"/>
              <a:t> only be used with class components</a:t>
            </a:r>
          </a:p>
        </p:txBody>
      </p:sp>
      <p:sp>
        <p:nvSpPr>
          <p:cNvPr id="16" name="Text Placeholder 15">
            <a:extLst>
              <a:ext uri="{FF2B5EF4-FFF2-40B4-BE49-F238E27FC236}">
                <a16:creationId xmlns:a16="http://schemas.microsoft.com/office/drawing/2014/main" id="{190C6C0A-E867-BD0F-9636-72FE5C2AAB08}"/>
              </a:ext>
            </a:extLst>
          </p:cNvPr>
          <p:cNvSpPr>
            <a:spLocks noGrp="1"/>
          </p:cNvSpPr>
          <p:nvPr>
            <p:ph type="body" sz="quarter" idx="11"/>
          </p:nvPr>
        </p:nvSpPr>
        <p:spPr/>
        <p:txBody>
          <a:bodyPr/>
          <a:lstStyle/>
          <a:p>
            <a:r>
              <a:rPr lang="en-US"/>
              <a:t>Which of the following statements about HOCs is true?</a:t>
            </a:r>
          </a:p>
        </p:txBody>
      </p:sp>
      <p:sp>
        <p:nvSpPr>
          <p:cNvPr id="8" name="Text Placeholder 7">
            <a:extLst>
              <a:ext uri="{FF2B5EF4-FFF2-40B4-BE49-F238E27FC236}">
                <a16:creationId xmlns:a16="http://schemas.microsoft.com/office/drawing/2014/main" id="{C8CDB51F-2536-90B2-84D8-456CE644B094}"/>
              </a:ext>
            </a:extLst>
          </p:cNvPr>
          <p:cNvSpPr>
            <a:spLocks noGrp="1"/>
          </p:cNvSpPr>
          <p:nvPr>
            <p:ph type="body" sz="quarter" idx="10"/>
          </p:nvPr>
        </p:nvSpPr>
        <p:spPr/>
        <p:txBody>
          <a:bodyPr>
            <a:normAutofit/>
          </a:bodyPr>
          <a:lstStyle/>
          <a:p>
            <a:r>
              <a:rPr lang="en-US"/>
              <a:t>2</a:t>
            </a:r>
          </a:p>
        </p:txBody>
      </p:sp>
    </p:spTree>
    <p:extLst>
      <p:ext uri="{BB962C8B-B14F-4D97-AF65-F5344CB8AC3E}">
        <p14:creationId xmlns:p14="http://schemas.microsoft.com/office/powerpoint/2010/main" val="3666711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2911ED5-17DC-30A5-F1D0-07665D3F4320}"/>
              </a:ext>
            </a:extLst>
          </p:cNvPr>
          <p:cNvSpPr>
            <a:spLocks noGrp="1"/>
          </p:cNvSpPr>
          <p:nvPr>
            <p:ph type="body" sz="quarter" idx="12"/>
          </p:nvPr>
        </p:nvSpPr>
        <p:spPr>
          <a:xfrm>
            <a:off x="2330450" y="2698180"/>
            <a:ext cx="11250613" cy="836613"/>
          </a:xfrm>
        </p:spPr>
        <p:txBody>
          <a:bodyPr/>
          <a:lstStyle/>
          <a:p>
            <a:r>
              <a:rPr lang="en-US"/>
              <a:t>By changing the component's HTML structure</a:t>
            </a:r>
          </a:p>
        </p:txBody>
      </p:sp>
      <p:sp>
        <p:nvSpPr>
          <p:cNvPr id="13" name="Text Placeholder 12">
            <a:extLst>
              <a:ext uri="{FF2B5EF4-FFF2-40B4-BE49-F238E27FC236}">
                <a16:creationId xmlns:a16="http://schemas.microsoft.com/office/drawing/2014/main" id="{F53818F7-55F3-B420-4E73-16290B5C2553}"/>
              </a:ext>
            </a:extLst>
          </p:cNvPr>
          <p:cNvSpPr>
            <a:spLocks noGrp="1"/>
          </p:cNvSpPr>
          <p:nvPr>
            <p:ph type="body" sz="quarter" idx="13"/>
          </p:nvPr>
        </p:nvSpPr>
        <p:spPr>
          <a:xfrm>
            <a:off x="2334566" y="3629064"/>
            <a:ext cx="11250613" cy="836613"/>
          </a:xfrm>
        </p:spPr>
        <p:txBody>
          <a:bodyPr/>
          <a:lstStyle/>
          <a:p>
            <a:r>
              <a:rPr lang="en-US"/>
              <a:t>By manipulating the component's props</a:t>
            </a:r>
          </a:p>
        </p:txBody>
      </p:sp>
      <p:sp>
        <p:nvSpPr>
          <p:cNvPr id="14" name="Text Placeholder 13">
            <a:extLst>
              <a:ext uri="{FF2B5EF4-FFF2-40B4-BE49-F238E27FC236}">
                <a16:creationId xmlns:a16="http://schemas.microsoft.com/office/drawing/2014/main" id="{060D6C23-8D34-7FD4-64AC-50102AE63F50}"/>
              </a:ext>
            </a:extLst>
          </p:cNvPr>
          <p:cNvSpPr>
            <a:spLocks noGrp="1"/>
          </p:cNvSpPr>
          <p:nvPr>
            <p:ph type="body" sz="quarter" idx="14"/>
          </p:nvPr>
        </p:nvSpPr>
        <p:spPr>
          <a:xfrm>
            <a:off x="2334566" y="4568181"/>
            <a:ext cx="11250613" cy="836613"/>
          </a:xfrm>
        </p:spPr>
        <p:txBody>
          <a:bodyPr/>
          <a:lstStyle/>
          <a:p>
            <a:r>
              <a:rPr lang="en-US"/>
              <a:t>By adding inline styles to the component</a:t>
            </a:r>
          </a:p>
        </p:txBody>
      </p:sp>
      <p:sp>
        <p:nvSpPr>
          <p:cNvPr id="15" name="Text Placeholder 14">
            <a:extLst>
              <a:ext uri="{FF2B5EF4-FFF2-40B4-BE49-F238E27FC236}">
                <a16:creationId xmlns:a16="http://schemas.microsoft.com/office/drawing/2014/main" id="{0AA3BE49-8C80-8FB3-7248-EC9675CC9028}"/>
              </a:ext>
            </a:extLst>
          </p:cNvPr>
          <p:cNvSpPr>
            <a:spLocks noGrp="1"/>
          </p:cNvSpPr>
          <p:nvPr>
            <p:ph type="body" sz="quarter" idx="15"/>
          </p:nvPr>
        </p:nvSpPr>
        <p:spPr>
          <a:xfrm>
            <a:off x="2338682" y="5511422"/>
            <a:ext cx="11250613" cy="836613"/>
          </a:xfrm>
        </p:spPr>
        <p:txBody>
          <a:bodyPr/>
          <a:lstStyle/>
          <a:p>
            <a:r>
              <a:rPr lang="en-US"/>
              <a:t>By altering the component's state directly</a:t>
            </a:r>
          </a:p>
        </p:txBody>
      </p:sp>
      <p:sp>
        <p:nvSpPr>
          <p:cNvPr id="11" name="Text Placeholder 10">
            <a:extLst>
              <a:ext uri="{FF2B5EF4-FFF2-40B4-BE49-F238E27FC236}">
                <a16:creationId xmlns:a16="http://schemas.microsoft.com/office/drawing/2014/main" id="{77B7DF5B-FD8E-98DC-73F7-D43AF2C63189}"/>
              </a:ext>
            </a:extLst>
          </p:cNvPr>
          <p:cNvSpPr>
            <a:spLocks noGrp="1"/>
          </p:cNvSpPr>
          <p:nvPr>
            <p:ph type="body" sz="quarter" idx="11"/>
          </p:nvPr>
        </p:nvSpPr>
        <p:spPr>
          <a:xfrm>
            <a:off x="2967015" y="580287"/>
            <a:ext cx="12401573" cy="1447009"/>
          </a:xfrm>
        </p:spPr>
        <p:txBody>
          <a:bodyPr/>
          <a:lstStyle/>
          <a:p>
            <a:r>
              <a:rPr lang="en-US"/>
              <a:t>In React, how does a HOC modify the behavior of a component?</a:t>
            </a:r>
          </a:p>
        </p:txBody>
      </p:sp>
      <p:sp>
        <p:nvSpPr>
          <p:cNvPr id="8" name="Text Placeholder 7">
            <a:extLst>
              <a:ext uri="{FF2B5EF4-FFF2-40B4-BE49-F238E27FC236}">
                <a16:creationId xmlns:a16="http://schemas.microsoft.com/office/drawing/2014/main" id="{8DD69211-1FC3-1CE0-F6F5-EDF5AFB33DBF}"/>
              </a:ext>
            </a:extLst>
          </p:cNvPr>
          <p:cNvSpPr>
            <a:spLocks noGrp="1"/>
          </p:cNvSpPr>
          <p:nvPr>
            <p:ph type="body" sz="quarter" idx="10"/>
          </p:nvPr>
        </p:nvSpPr>
        <p:spPr/>
        <p:txBody>
          <a:bodyPr/>
          <a:lstStyle/>
          <a:p>
            <a:r>
              <a:rPr lang="en-US"/>
              <a:t>3</a:t>
            </a:r>
          </a:p>
        </p:txBody>
      </p:sp>
    </p:spTree>
    <p:extLst>
      <p:ext uri="{BB962C8B-B14F-4D97-AF65-F5344CB8AC3E}">
        <p14:creationId xmlns:p14="http://schemas.microsoft.com/office/powerpoint/2010/main" val="745880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7A36BB-856E-10B8-B128-533721A97313}"/>
              </a:ext>
            </a:extLst>
          </p:cNvPr>
          <p:cNvSpPr>
            <a:spLocks noGrp="1"/>
          </p:cNvSpPr>
          <p:nvPr>
            <p:ph type="body" sz="quarter" idx="18"/>
          </p:nvPr>
        </p:nvSpPr>
        <p:spPr/>
        <p:txBody>
          <a:bodyPr/>
          <a:lstStyle/>
          <a:p>
            <a:r>
              <a:rPr lang="en-US"/>
              <a:t>B</a:t>
            </a:r>
          </a:p>
        </p:txBody>
      </p:sp>
      <p:sp>
        <p:nvSpPr>
          <p:cNvPr id="3" name="Text Placeholder 2">
            <a:extLst>
              <a:ext uri="{FF2B5EF4-FFF2-40B4-BE49-F238E27FC236}">
                <a16:creationId xmlns:a16="http://schemas.microsoft.com/office/drawing/2014/main" id="{A1E7CE5F-1838-1492-ACA0-C52D9259D674}"/>
              </a:ext>
            </a:extLst>
          </p:cNvPr>
          <p:cNvSpPr>
            <a:spLocks noGrp="1"/>
          </p:cNvSpPr>
          <p:nvPr>
            <p:ph type="body" sz="quarter" idx="16"/>
          </p:nvPr>
        </p:nvSpPr>
        <p:spPr/>
        <p:txBody>
          <a:bodyPr>
            <a:normAutofit/>
          </a:bodyPr>
          <a:lstStyle/>
          <a:p>
            <a:r>
              <a:rPr lang="en-US"/>
              <a:t>HOCs can manipulate the props of a component, either by adding new props or modifying existing ones. This allows for dynamic behavior and logic enhancement.</a:t>
            </a:r>
          </a:p>
          <a:p>
            <a:endParaRPr lang="en-US"/>
          </a:p>
        </p:txBody>
      </p:sp>
      <p:sp>
        <p:nvSpPr>
          <p:cNvPr id="17" name="Text Placeholder 14">
            <a:extLst>
              <a:ext uri="{FF2B5EF4-FFF2-40B4-BE49-F238E27FC236}">
                <a16:creationId xmlns:a16="http://schemas.microsoft.com/office/drawing/2014/main" id="{BF53215A-3194-847E-69DA-F8F0D67EDE1F}"/>
              </a:ext>
            </a:extLst>
          </p:cNvPr>
          <p:cNvSpPr>
            <a:spLocks noGrp="1"/>
          </p:cNvSpPr>
          <p:nvPr>
            <p:ph type="body" sz="quarter" idx="15"/>
          </p:nvPr>
        </p:nvSpPr>
        <p:spPr/>
        <p:txBody>
          <a:bodyPr/>
          <a:lstStyle/>
          <a:p>
            <a:r>
              <a:rPr lang="en-US"/>
              <a:t>By altering the component's state directly</a:t>
            </a:r>
          </a:p>
        </p:txBody>
      </p:sp>
      <p:sp>
        <p:nvSpPr>
          <p:cNvPr id="15" name="Text Placeholder 13">
            <a:extLst>
              <a:ext uri="{FF2B5EF4-FFF2-40B4-BE49-F238E27FC236}">
                <a16:creationId xmlns:a16="http://schemas.microsoft.com/office/drawing/2014/main" id="{6A3BC191-84B0-A78C-9FF5-2F277350F0E7}"/>
              </a:ext>
            </a:extLst>
          </p:cNvPr>
          <p:cNvSpPr>
            <a:spLocks noGrp="1"/>
          </p:cNvSpPr>
          <p:nvPr>
            <p:ph type="body" sz="quarter" idx="14"/>
          </p:nvPr>
        </p:nvSpPr>
        <p:spPr/>
        <p:txBody>
          <a:bodyPr/>
          <a:lstStyle/>
          <a:p>
            <a:r>
              <a:rPr lang="en-US"/>
              <a:t>By adding inline styles to the component</a:t>
            </a:r>
          </a:p>
        </p:txBody>
      </p:sp>
      <p:sp>
        <p:nvSpPr>
          <p:cNvPr id="14" name="Text Placeholder 12">
            <a:extLst>
              <a:ext uri="{FF2B5EF4-FFF2-40B4-BE49-F238E27FC236}">
                <a16:creationId xmlns:a16="http://schemas.microsoft.com/office/drawing/2014/main" id="{F124B70B-4B76-3791-A76F-35369A64EAEC}"/>
              </a:ext>
            </a:extLst>
          </p:cNvPr>
          <p:cNvSpPr>
            <a:spLocks noGrp="1"/>
          </p:cNvSpPr>
          <p:nvPr>
            <p:ph type="body" sz="quarter" idx="13"/>
          </p:nvPr>
        </p:nvSpPr>
        <p:spPr/>
        <p:txBody>
          <a:bodyPr/>
          <a:lstStyle/>
          <a:p>
            <a:r>
              <a:rPr lang="en-US"/>
              <a:t>By manipulating the component's props</a:t>
            </a:r>
          </a:p>
        </p:txBody>
      </p:sp>
      <p:sp>
        <p:nvSpPr>
          <p:cNvPr id="13" name="Text Placeholder 11">
            <a:extLst>
              <a:ext uri="{FF2B5EF4-FFF2-40B4-BE49-F238E27FC236}">
                <a16:creationId xmlns:a16="http://schemas.microsoft.com/office/drawing/2014/main" id="{59981896-5033-32D7-D6D6-0C129C369B6D}"/>
              </a:ext>
            </a:extLst>
          </p:cNvPr>
          <p:cNvSpPr>
            <a:spLocks noGrp="1"/>
          </p:cNvSpPr>
          <p:nvPr>
            <p:ph type="body" sz="quarter" idx="12"/>
          </p:nvPr>
        </p:nvSpPr>
        <p:spPr/>
        <p:txBody>
          <a:bodyPr/>
          <a:lstStyle/>
          <a:p>
            <a:r>
              <a:rPr lang="en-US"/>
              <a:t>By changing the component's HTML structure</a:t>
            </a:r>
          </a:p>
        </p:txBody>
      </p:sp>
      <p:sp>
        <p:nvSpPr>
          <p:cNvPr id="16" name="Text Placeholder 15">
            <a:extLst>
              <a:ext uri="{FF2B5EF4-FFF2-40B4-BE49-F238E27FC236}">
                <a16:creationId xmlns:a16="http://schemas.microsoft.com/office/drawing/2014/main" id="{190C6C0A-E867-BD0F-9636-72FE5C2AAB08}"/>
              </a:ext>
            </a:extLst>
          </p:cNvPr>
          <p:cNvSpPr>
            <a:spLocks noGrp="1"/>
          </p:cNvSpPr>
          <p:nvPr>
            <p:ph type="body" sz="quarter" idx="11"/>
          </p:nvPr>
        </p:nvSpPr>
        <p:spPr/>
        <p:txBody>
          <a:bodyPr/>
          <a:lstStyle/>
          <a:p>
            <a:r>
              <a:rPr lang="en-US"/>
              <a:t>In React, how does a HOC modify the behavior of a component?</a:t>
            </a:r>
          </a:p>
        </p:txBody>
      </p:sp>
      <p:sp>
        <p:nvSpPr>
          <p:cNvPr id="8" name="Text Placeholder 7">
            <a:extLst>
              <a:ext uri="{FF2B5EF4-FFF2-40B4-BE49-F238E27FC236}">
                <a16:creationId xmlns:a16="http://schemas.microsoft.com/office/drawing/2014/main" id="{C8CDB51F-2536-90B2-84D8-456CE644B094}"/>
              </a:ext>
            </a:extLst>
          </p:cNvPr>
          <p:cNvSpPr>
            <a:spLocks noGrp="1"/>
          </p:cNvSpPr>
          <p:nvPr>
            <p:ph type="body" sz="quarter" idx="10"/>
          </p:nvPr>
        </p:nvSpPr>
        <p:spPr/>
        <p:txBody>
          <a:bodyPr>
            <a:normAutofit/>
          </a:bodyPr>
          <a:lstStyle/>
          <a:p>
            <a:r>
              <a:rPr lang="en-US"/>
              <a:t>3</a:t>
            </a:r>
          </a:p>
        </p:txBody>
      </p:sp>
    </p:spTree>
    <p:extLst>
      <p:ext uri="{BB962C8B-B14F-4D97-AF65-F5344CB8AC3E}">
        <p14:creationId xmlns:p14="http://schemas.microsoft.com/office/powerpoint/2010/main" val="3425078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85296"/>
            <a:ext cx="16276320" cy="687244"/>
          </a:xfrm>
        </p:spPr>
        <p:txBody>
          <a:bodyPr/>
          <a:lstStyle/>
          <a:p>
            <a:r>
              <a:rPr lang="en-US" dirty="0"/>
              <a:t>Higher-Order Components</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p:txBody>
          <a:bodyPr>
            <a:noAutofit/>
          </a:bodyPr>
          <a:lstStyle/>
          <a:p>
            <a:r>
              <a:rPr lang="en-US" dirty="0"/>
              <a:t>HOCs are programming optimization functions for storing and reusing the results of expensive function calls. It is used to optimize the rendering process in the context of React.</a:t>
            </a:r>
          </a:p>
        </p:txBody>
      </p:sp>
      <p:sp>
        <p:nvSpPr>
          <p:cNvPr id="7" name="Brandline_LVC">
            <a:extLst>
              <a:ext uri="{FF2B5EF4-FFF2-40B4-BE49-F238E27FC236}">
                <a16:creationId xmlns:a16="http://schemas.microsoft.com/office/drawing/2014/main" id="{DA7BC85B-9CA4-BD02-C544-950B513FF7E0}"/>
              </a:ext>
            </a:extLst>
          </p:cNvPr>
          <p:cNvSpPr/>
          <p:nvPr/>
        </p:nvSpPr>
        <p:spPr>
          <a:xfrm>
            <a:off x="5207000" y="816324"/>
            <a:ext cx="58450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E272C4E0-9281-153B-65C5-00F3A6538E7B}"/>
              </a:ext>
            </a:extLst>
          </p:cNvPr>
          <p:cNvSpPr txBox="1"/>
          <p:nvPr/>
        </p:nvSpPr>
        <p:spPr>
          <a:xfrm>
            <a:off x="1543327" y="6981544"/>
            <a:ext cx="13184187" cy="846514"/>
          </a:xfrm>
          <a:prstGeom prst="rect">
            <a:avLst/>
          </a:prstGeom>
          <a:noFill/>
        </p:spPr>
        <p:txBody>
          <a:bodyPr wrap="square">
            <a:spAutoFit/>
          </a:bodyPr>
          <a:lstStyle/>
          <a:p>
            <a:pPr algn="ctr" defTabSz="914400">
              <a:lnSpc>
                <a:spcPct val="115000"/>
              </a:lnSpc>
              <a:buSzPts val="2800"/>
            </a:pPr>
            <a:r>
              <a:rPr lang="en-US" sz="2200">
                <a:solidFill>
                  <a:schemeClr val="tx1">
                    <a:lumMod val="75000"/>
                    <a:lumOff val="25000"/>
                  </a:schemeClr>
                </a:solidFill>
                <a:latin typeface="Open Sans"/>
                <a:ea typeface="Open Sans"/>
                <a:cs typeface="Open Sans"/>
                <a:sym typeface="Open Sans"/>
              </a:rPr>
              <a:t>It lets developers group common logic into reusable functions, empowering them to enhance existing components without altering the core code.</a:t>
            </a:r>
            <a:endParaRPr lang="en-IN" sz="2200">
              <a:solidFill>
                <a:schemeClr val="tx1">
                  <a:lumMod val="75000"/>
                  <a:lumOff val="25000"/>
                </a:schemeClr>
              </a:solidFill>
              <a:latin typeface="Open Sans"/>
              <a:ea typeface="Open Sans"/>
              <a:cs typeface="Open Sans"/>
              <a:sym typeface="Open Sans"/>
            </a:endParaRPr>
          </a:p>
        </p:txBody>
      </p:sp>
      <p:grpSp>
        <p:nvGrpSpPr>
          <p:cNvPr id="2" name="Group 1">
            <a:extLst>
              <a:ext uri="{FF2B5EF4-FFF2-40B4-BE49-F238E27FC236}">
                <a16:creationId xmlns:a16="http://schemas.microsoft.com/office/drawing/2014/main" id="{48181257-92E9-8026-8F03-F369ABFF30E4}"/>
              </a:ext>
            </a:extLst>
          </p:cNvPr>
          <p:cNvGrpSpPr/>
          <p:nvPr/>
        </p:nvGrpSpPr>
        <p:grpSpPr>
          <a:xfrm>
            <a:off x="3876778" y="3285508"/>
            <a:ext cx="8502444" cy="2957374"/>
            <a:chOff x="3876778" y="3285508"/>
            <a:chExt cx="8502444" cy="2957374"/>
          </a:xfrm>
        </p:grpSpPr>
        <p:grpSp>
          <p:nvGrpSpPr>
            <p:cNvPr id="14" name="Group 13">
              <a:extLst>
                <a:ext uri="{FF2B5EF4-FFF2-40B4-BE49-F238E27FC236}">
                  <a16:creationId xmlns:a16="http://schemas.microsoft.com/office/drawing/2014/main" id="{BF525E54-C462-CE3E-8F54-F34AE69BD324}"/>
                </a:ext>
              </a:extLst>
            </p:cNvPr>
            <p:cNvGrpSpPr/>
            <p:nvPr/>
          </p:nvGrpSpPr>
          <p:grpSpPr>
            <a:xfrm>
              <a:off x="5232411" y="3285508"/>
              <a:ext cx="1972129" cy="1840291"/>
              <a:chOff x="3167103" y="3093315"/>
              <a:chExt cx="1972129" cy="1840291"/>
            </a:xfrm>
          </p:grpSpPr>
          <p:sp>
            <p:nvSpPr>
              <p:cNvPr id="32" name="RR_Box">
                <a:extLst>
                  <a:ext uri="{FF2B5EF4-FFF2-40B4-BE49-F238E27FC236}">
                    <a16:creationId xmlns:a16="http://schemas.microsoft.com/office/drawing/2014/main" id="{06976209-3A8D-AF9B-D9BA-8DFF22B52753}"/>
                  </a:ext>
                </a:extLst>
              </p:cNvPr>
              <p:cNvSpPr/>
              <p:nvPr/>
            </p:nvSpPr>
            <p:spPr>
              <a:xfrm>
                <a:off x="3167103" y="3093315"/>
                <a:ext cx="1972129" cy="1840291"/>
              </a:xfrm>
              <a:prstGeom prst="roundRect">
                <a:avLst>
                  <a:gd name="adj" fmla="val 9534"/>
                </a:avLst>
              </a:prstGeom>
              <a:solidFill>
                <a:schemeClr val="accent1">
                  <a:lumMod val="50000"/>
                </a:schemeClr>
              </a:solidFill>
              <a:ln>
                <a:solidFill>
                  <a:srgbClr val="A8D3EE"/>
                </a:solidFill>
              </a:ln>
              <a:effectLst>
                <a:outerShdw blurRad="50800" dist="50800" dir="5400000" algn="ctr" rotWithShape="0">
                  <a:schemeClr val="bg1">
                    <a:lumMod val="95000"/>
                  </a:schemeClr>
                </a:outerShdw>
              </a:effectLst>
              <a:scene3d>
                <a:camera prst="orthographicFront"/>
                <a:lightRig rig="threePt" dir="t"/>
              </a:scene3d>
              <a:sp3d extrusionH="76200" contourW="12700">
                <a:bevelT w="165100" prst="coolSlant"/>
                <a:extrusionClr>
                  <a:srgbClr val="A8D3EE"/>
                </a:extrusionClr>
                <a:contourClr>
                  <a:schemeClr val="bg1">
                    <a:lumMod val="95000"/>
                  </a:schemeClr>
                </a:contourClr>
              </a:sp3d>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34" name="RR_Box">
                <a:extLst>
                  <a:ext uri="{FF2B5EF4-FFF2-40B4-BE49-F238E27FC236}">
                    <a16:creationId xmlns:a16="http://schemas.microsoft.com/office/drawing/2014/main" id="{0192309E-37F7-E4CB-EB31-7150CEB38CBF}"/>
                  </a:ext>
                </a:extLst>
              </p:cNvPr>
              <p:cNvSpPr/>
              <p:nvPr/>
            </p:nvSpPr>
            <p:spPr>
              <a:xfrm>
                <a:off x="3606807" y="3511637"/>
                <a:ext cx="1092719" cy="1003646"/>
              </a:xfrm>
              <a:prstGeom prst="roundRect">
                <a:avLst>
                  <a:gd name="adj" fmla="val 9534"/>
                </a:avLst>
              </a:prstGeom>
              <a:solidFill>
                <a:schemeClr val="accent1">
                  <a:lumMod val="40000"/>
                  <a:lumOff val="60000"/>
                </a:schemeClr>
              </a:solidFill>
              <a:ln>
                <a:solidFill>
                  <a:schemeClr val="accent1">
                    <a:lumMod val="40000"/>
                    <a:lumOff val="60000"/>
                  </a:schemeClr>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35" name="Oval 34">
                <a:extLst>
                  <a:ext uri="{FF2B5EF4-FFF2-40B4-BE49-F238E27FC236}">
                    <a16:creationId xmlns:a16="http://schemas.microsoft.com/office/drawing/2014/main" id="{375C4787-C0FB-EDCB-7BCA-8F29ED09D986}"/>
                  </a:ext>
                </a:extLst>
              </p:cNvPr>
              <p:cNvSpPr/>
              <p:nvPr/>
            </p:nvSpPr>
            <p:spPr>
              <a:xfrm>
                <a:off x="3906566" y="3767321"/>
                <a:ext cx="493200" cy="492277"/>
              </a:xfrm>
              <a:prstGeom prst="ellipse">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6" name="Group 15">
              <a:extLst>
                <a:ext uri="{FF2B5EF4-FFF2-40B4-BE49-F238E27FC236}">
                  <a16:creationId xmlns:a16="http://schemas.microsoft.com/office/drawing/2014/main" id="{9756E0EE-3D77-8716-7C7B-F71BBE3416B2}"/>
                </a:ext>
              </a:extLst>
            </p:cNvPr>
            <p:cNvGrpSpPr/>
            <p:nvPr/>
          </p:nvGrpSpPr>
          <p:grpSpPr>
            <a:xfrm>
              <a:off x="9982124" y="3703833"/>
              <a:ext cx="1092719" cy="1003646"/>
              <a:chOff x="3322604" y="4358950"/>
              <a:chExt cx="1092719" cy="1003646"/>
            </a:xfrm>
          </p:grpSpPr>
          <p:sp>
            <p:nvSpPr>
              <p:cNvPr id="29" name="RR_Box">
                <a:extLst>
                  <a:ext uri="{FF2B5EF4-FFF2-40B4-BE49-F238E27FC236}">
                    <a16:creationId xmlns:a16="http://schemas.microsoft.com/office/drawing/2014/main" id="{C246A95E-4471-BAD5-B359-2B38D1FE6204}"/>
                  </a:ext>
                </a:extLst>
              </p:cNvPr>
              <p:cNvSpPr/>
              <p:nvPr/>
            </p:nvSpPr>
            <p:spPr>
              <a:xfrm>
                <a:off x="3322604" y="4358950"/>
                <a:ext cx="1092719" cy="1003646"/>
              </a:xfrm>
              <a:prstGeom prst="roundRect">
                <a:avLst>
                  <a:gd name="adj" fmla="val 9534"/>
                </a:avLst>
              </a:prstGeom>
              <a:solidFill>
                <a:schemeClr val="accent1">
                  <a:lumMod val="40000"/>
                  <a:lumOff val="60000"/>
                </a:schemeClr>
              </a:solidFill>
              <a:ln>
                <a:solidFill>
                  <a:schemeClr val="accent1">
                    <a:lumMod val="40000"/>
                    <a:lumOff val="60000"/>
                  </a:schemeClr>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31" name="Oval 30">
                <a:extLst>
                  <a:ext uri="{FF2B5EF4-FFF2-40B4-BE49-F238E27FC236}">
                    <a16:creationId xmlns:a16="http://schemas.microsoft.com/office/drawing/2014/main" id="{B4BE440C-59D2-5AA9-76A0-E6E47D16D9E8}"/>
                  </a:ext>
                </a:extLst>
              </p:cNvPr>
              <p:cNvSpPr/>
              <p:nvPr/>
            </p:nvSpPr>
            <p:spPr>
              <a:xfrm>
                <a:off x="3622363" y="4614634"/>
                <a:ext cx="493200" cy="492277"/>
              </a:xfrm>
              <a:prstGeom prst="ellipse">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8" name="TextBox 17">
              <a:extLst>
                <a:ext uri="{FF2B5EF4-FFF2-40B4-BE49-F238E27FC236}">
                  <a16:creationId xmlns:a16="http://schemas.microsoft.com/office/drawing/2014/main" id="{211CC49A-35E3-5F34-77F6-9BE47346EEEA}"/>
                </a:ext>
              </a:extLst>
            </p:cNvPr>
            <p:cNvSpPr txBox="1"/>
            <p:nvPr/>
          </p:nvSpPr>
          <p:spPr>
            <a:xfrm>
              <a:off x="3876778" y="5330754"/>
              <a:ext cx="4800966" cy="457176"/>
            </a:xfrm>
            <a:prstGeom prst="rect">
              <a:avLst/>
            </a:prstGeom>
            <a:noFill/>
          </p:spPr>
          <p:txBody>
            <a:bodyPr wrap="square">
              <a:spAutoFit/>
            </a:bodyPr>
            <a:lstStyle/>
            <a:p>
              <a:pPr algn="ctr" defTabSz="914400">
                <a:lnSpc>
                  <a:spcPct val="115000"/>
                </a:lnSpc>
                <a:buSzPts val="2800"/>
              </a:pPr>
              <a:r>
                <a:rPr lang="en-US" sz="2200" dirty="0">
                  <a:solidFill>
                    <a:schemeClr val="tx1">
                      <a:lumMod val="75000"/>
                      <a:lumOff val="25000"/>
                    </a:schemeClr>
                  </a:solidFill>
                  <a:latin typeface="Open Sans"/>
                  <a:ea typeface="Open Sans"/>
                  <a:cs typeface="Open Sans"/>
                  <a:sym typeface="Open Sans"/>
                </a:rPr>
                <a:t>Higher-order components</a:t>
              </a:r>
              <a:endParaRPr lang="en-IN" sz="2200" dirty="0">
                <a:solidFill>
                  <a:schemeClr val="tx1">
                    <a:lumMod val="75000"/>
                    <a:lumOff val="25000"/>
                  </a:schemeClr>
                </a:solidFill>
                <a:latin typeface="Open Sans"/>
                <a:ea typeface="Open Sans"/>
                <a:cs typeface="Open Sans"/>
                <a:sym typeface="Open Sans"/>
              </a:endParaRPr>
            </a:p>
          </p:txBody>
        </p:sp>
        <p:sp>
          <p:nvSpPr>
            <p:cNvPr id="19" name="TextBox 18">
              <a:extLst>
                <a:ext uri="{FF2B5EF4-FFF2-40B4-BE49-F238E27FC236}">
                  <a16:creationId xmlns:a16="http://schemas.microsoft.com/office/drawing/2014/main" id="{FC740B8C-4DC0-968D-C11B-9F9EADC816B8}"/>
                </a:ext>
              </a:extLst>
            </p:cNvPr>
            <p:cNvSpPr txBox="1"/>
            <p:nvPr/>
          </p:nvSpPr>
          <p:spPr>
            <a:xfrm>
              <a:off x="9144977" y="5330754"/>
              <a:ext cx="2767012" cy="430887"/>
            </a:xfrm>
            <a:prstGeom prst="rect">
              <a:avLst/>
            </a:prstGeom>
            <a:noFill/>
          </p:spPr>
          <p:txBody>
            <a:bodyPr wrap="square">
              <a:spAutoFit/>
            </a:bodyPr>
            <a:lstStyle/>
            <a:p>
              <a:pPr algn="ctr"/>
              <a:r>
                <a:rPr lang="en-US" sz="2200" dirty="0">
                  <a:solidFill>
                    <a:schemeClr val="tx1">
                      <a:lumMod val="75000"/>
                      <a:lumOff val="25000"/>
                    </a:schemeClr>
                  </a:solidFill>
                  <a:latin typeface="Open Sans"/>
                  <a:ea typeface="Open Sans"/>
                  <a:cs typeface="Open Sans"/>
                  <a:sym typeface="Open Sans"/>
                </a:rPr>
                <a:t>Components</a:t>
              </a:r>
              <a:endParaRPr lang="en-IN" sz="2200" dirty="0"/>
            </a:p>
          </p:txBody>
        </p:sp>
        <p:cxnSp>
          <p:nvCxnSpPr>
            <p:cNvPr id="20" name="Straight Arrow Connector 19">
              <a:extLst>
                <a:ext uri="{FF2B5EF4-FFF2-40B4-BE49-F238E27FC236}">
                  <a16:creationId xmlns:a16="http://schemas.microsoft.com/office/drawing/2014/main" id="{EE129398-984B-C0EB-3402-4638189A48D6}"/>
                </a:ext>
              </a:extLst>
            </p:cNvPr>
            <p:cNvCxnSpPr/>
            <p:nvPr/>
          </p:nvCxnSpPr>
          <p:spPr>
            <a:xfrm>
              <a:off x="7734483" y="4202633"/>
              <a:ext cx="1410494" cy="0"/>
            </a:xfrm>
            <a:prstGeom prst="straightConnector1">
              <a:avLst/>
            </a:prstGeom>
            <a:ln w="57150">
              <a:solidFill>
                <a:schemeClr val="tx1">
                  <a:lumMod val="75000"/>
                  <a:lumOff val="25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601CC3D-0680-3671-04C3-D9D7FBDC1C3D}"/>
                </a:ext>
              </a:extLst>
            </p:cNvPr>
            <p:cNvSpPr txBox="1"/>
            <p:nvPr/>
          </p:nvSpPr>
          <p:spPr>
            <a:xfrm>
              <a:off x="4367736" y="5818855"/>
              <a:ext cx="3701478" cy="424027"/>
            </a:xfrm>
            <a:prstGeom prst="rect">
              <a:avLst/>
            </a:prstGeom>
            <a:noFill/>
          </p:spPr>
          <p:txBody>
            <a:bodyPr wrap="square" anchor="ctr">
              <a:spAutoFit/>
            </a:bodyPr>
            <a:lstStyle/>
            <a:p>
              <a:pPr algn="ctr" defTabSz="914400">
                <a:lnSpc>
                  <a:spcPct val="115000"/>
                </a:lnSpc>
                <a:buSzPts val="2800"/>
              </a:pPr>
              <a:r>
                <a:rPr lang="en-US" sz="2000" dirty="0">
                  <a:solidFill>
                    <a:schemeClr val="tx1">
                      <a:lumMod val="75000"/>
                      <a:lumOff val="25000"/>
                    </a:schemeClr>
                  </a:solidFill>
                  <a:latin typeface="Open Sans"/>
                  <a:ea typeface="Open Sans"/>
                  <a:cs typeface="Open Sans"/>
                  <a:sym typeface="Open Sans"/>
                </a:rPr>
                <a:t>(Returns a component)</a:t>
              </a:r>
              <a:endParaRPr lang="en-IN" sz="2000" dirty="0">
                <a:solidFill>
                  <a:schemeClr val="tx1">
                    <a:lumMod val="75000"/>
                    <a:lumOff val="25000"/>
                  </a:schemeClr>
                </a:solidFill>
                <a:latin typeface="Open Sans"/>
                <a:ea typeface="Open Sans"/>
                <a:cs typeface="Open Sans"/>
                <a:sym typeface="Open Sans"/>
              </a:endParaRPr>
            </a:p>
          </p:txBody>
        </p:sp>
        <p:sp>
          <p:nvSpPr>
            <p:cNvPr id="24" name="TextBox 23">
              <a:extLst>
                <a:ext uri="{FF2B5EF4-FFF2-40B4-BE49-F238E27FC236}">
                  <a16:creationId xmlns:a16="http://schemas.microsoft.com/office/drawing/2014/main" id="{DE2F8D5A-80C0-6EF0-01A6-DF8E89CB410A}"/>
                </a:ext>
              </a:extLst>
            </p:cNvPr>
            <p:cNvSpPr txBox="1"/>
            <p:nvPr/>
          </p:nvSpPr>
          <p:spPr>
            <a:xfrm>
              <a:off x="8677744" y="5818855"/>
              <a:ext cx="3701478" cy="424027"/>
            </a:xfrm>
            <a:prstGeom prst="rect">
              <a:avLst/>
            </a:prstGeom>
            <a:noFill/>
          </p:spPr>
          <p:txBody>
            <a:bodyPr wrap="square" anchor="ctr">
              <a:spAutoFit/>
            </a:bodyPr>
            <a:lstStyle/>
            <a:p>
              <a:pPr algn="ctr" defTabSz="914400">
                <a:lnSpc>
                  <a:spcPct val="115000"/>
                </a:lnSpc>
                <a:buSzPts val="2800"/>
              </a:pPr>
              <a:r>
                <a:rPr lang="en-US" sz="2000" dirty="0">
                  <a:solidFill>
                    <a:schemeClr val="tx1">
                      <a:lumMod val="75000"/>
                      <a:lumOff val="25000"/>
                    </a:schemeClr>
                  </a:solidFill>
                  <a:latin typeface="Open Sans"/>
                  <a:ea typeface="Open Sans"/>
                  <a:cs typeface="Open Sans"/>
                  <a:sym typeface="Open Sans"/>
                </a:rPr>
                <a:t>(Returns an element)</a:t>
              </a:r>
              <a:endParaRPr lang="en-IN" sz="2000" dirty="0">
                <a:solidFill>
                  <a:schemeClr val="tx1">
                    <a:lumMod val="75000"/>
                    <a:lumOff val="25000"/>
                  </a:schemeClr>
                </a:solidFill>
                <a:latin typeface="Open Sans"/>
                <a:ea typeface="Open Sans"/>
                <a:cs typeface="Open Sans"/>
                <a:sym typeface="Open Sans"/>
              </a:endParaRPr>
            </a:p>
          </p:txBody>
        </p:sp>
      </p:grpSp>
    </p:spTree>
    <p:extLst>
      <p:ext uri="{BB962C8B-B14F-4D97-AF65-F5344CB8AC3E}">
        <p14:creationId xmlns:p14="http://schemas.microsoft.com/office/powerpoint/2010/main" val="1664861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C45CBD33-A358-7A9E-A167-1AFC67E2C0EC}"/>
              </a:ext>
            </a:extLst>
          </p:cNvPr>
          <p:cNvSpPr>
            <a:spLocks noGrp="1"/>
          </p:cNvSpPr>
          <p:nvPr>
            <p:ph type="body" sz="quarter" idx="10"/>
          </p:nvPr>
        </p:nvSpPr>
        <p:spPr>
          <a:xfrm>
            <a:off x="1439383" y="1416807"/>
            <a:ext cx="13377234" cy="903776"/>
          </a:xfrm>
        </p:spPr>
        <p:txBody>
          <a:bodyPr>
            <a:normAutofit/>
          </a:bodyPr>
          <a:lstStyle/>
          <a:p>
            <a:pPr algn="ctr"/>
            <a:r>
              <a:rPr lang="en-US"/>
              <a:t>In programming, higher-order often refers to something that operates on or returns other functions. </a:t>
            </a:r>
          </a:p>
        </p:txBody>
      </p:sp>
      <p:sp>
        <p:nvSpPr>
          <p:cNvPr id="7" name="TextBox 6">
            <a:extLst>
              <a:ext uri="{FF2B5EF4-FFF2-40B4-BE49-F238E27FC236}">
                <a16:creationId xmlns:a16="http://schemas.microsoft.com/office/drawing/2014/main" id="{1FD50DF3-F102-B7E4-DBEE-3D94F5408715}"/>
              </a:ext>
            </a:extLst>
          </p:cNvPr>
          <p:cNvSpPr txBox="1"/>
          <p:nvPr/>
        </p:nvSpPr>
        <p:spPr>
          <a:xfrm>
            <a:off x="1149927" y="7015304"/>
            <a:ext cx="13956145" cy="846514"/>
          </a:xfrm>
          <a:prstGeom prst="rect">
            <a:avLst/>
          </a:prstGeom>
          <a:noFill/>
        </p:spPr>
        <p:txBody>
          <a:bodyPr wrap="square">
            <a:spAutoFit/>
          </a:bodyPr>
          <a:lstStyle/>
          <a:p>
            <a:pPr algn="ctr">
              <a:lnSpc>
                <a:spcPct val="115000"/>
              </a:lnSpc>
              <a:spcBef>
                <a:spcPts val="1800"/>
              </a:spcBef>
              <a:spcAft>
                <a:spcPts val="1800"/>
              </a:spcAft>
            </a:pPr>
            <a:r>
              <a:rPr lang="en-US" sz="2200" dirty="0">
                <a:solidFill>
                  <a:schemeClr val="tx1">
                    <a:lumMod val="75000"/>
                    <a:lumOff val="25000"/>
                  </a:schemeClr>
                </a:solidFill>
                <a:effectLst/>
                <a:latin typeface="Open Sans" panose="020B0606030504020204" pitchFamily="34" charset="0"/>
                <a:ea typeface="Times New Roman" panose="02020603050405020304" pitchFamily="18" charset="0"/>
              </a:rPr>
              <a:t>They go beyond component rendering and instead concentrate on manipulating and extending the behavior of other components.</a:t>
            </a:r>
          </a:p>
        </p:txBody>
      </p:sp>
      <p:grpSp>
        <p:nvGrpSpPr>
          <p:cNvPr id="2" name="Group 1">
            <a:extLst>
              <a:ext uri="{FF2B5EF4-FFF2-40B4-BE49-F238E27FC236}">
                <a16:creationId xmlns:a16="http://schemas.microsoft.com/office/drawing/2014/main" id="{0EFC69B8-A586-395E-D21B-56B446836D0E}"/>
              </a:ext>
            </a:extLst>
          </p:cNvPr>
          <p:cNvGrpSpPr/>
          <p:nvPr/>
        </p:nvGrpSpPr>
        <p:grpSpPr>
          <a:xfrm>
            <a:off x="3876778" y="3285508"/>
            <a:ext cx="8502444" cy="2957374"/>
            <a:chOff x="3876778" y="3285508"/>
            <a:chExt cx="8502444" cy="2957374"/>
          </a:xfrm>
        </p:grpSpPr>
        <p:grpSp>
          <p:nvGrpSpPr>
            <p:cNvPr id="6" name="Group 5">
              <a:extLst>
                <a:ext uri="{FF2B5EF4-FFF2-40B4-BE49-F238E27FC236}">
                  <a16:creationId xmlns:a16="http://schemas.microsoft.com/office/drawing/2014/main" id="{5487A89B-D279-BC05-DBCA-1911182459AA}"/>
                </a:ext>
              </a:extLst>
            </p:cNvPr>
            <p:cNvGrpSpPr/>
            <p:nvPr/>
          </p:nvGrpSpPr>
          <p:grpSpPr>
            <a:xfrm>
              <a:off x="5232411" y="3285508"/>
              <a:ext cx="1972129" cy="1840291"/>
              <a:chOff x="3167103" y="3093315"/>
              <a:chExt cx="1972129" cy="1840291"/>
            </a:xfrm>
          </p:grpSpPr>
          <p:sp>
            <p:nvSpPr>
              <p:cNvPr id="26" name="RR_Box">
                <a:extLst>
                  <a:ext uri="{FF2B5EF4-FFF2-40B4-BE49-F238E27FC236}">
                    <a16:creationId xmlns:a16="http://schemas.microsoft.com/office/drawing/2014/main" id="{600B7F00-25C7-7E5F-A9B8-4EDE56BDE037}"/>
                  </a:ext>
                </a:extLst>
              </p:cNvPr>
              <p:cNvSpPr/>
              <p:nvPr/>
            </p:nvSpPr>
            <p:spPr>
              <a:xfrm>
                <a:off x="3167103" y="3093315"/>
                <a:ext cx="1972129" cy="1840291"/>
              </a:xfrm>
              <a:prstGeom prst="roundRect">
                <a:avLst>
                  <a:gd name="adj" fmla="val 9534"/>
                </a:avLst>
              </a:prstGeom>
              <a:solidFill>
                <a:schemeClr val="accent1">
                  <a:lumMod val="50000"/>
                </a:schemeClr>
              </a:solidFill>
              <a:ln>
                <a:solidFill>
                  <a:srgbClr val="A8D3EE"/>
                </a:solidFill>
              </a:ln>
              <a:effectLst>
                <a:outerShdw blurRad="50800" dist="50800" dir="5400000" algn="ctr" rotWithShape="0">
                  <a:schemeClr val="bg1">
                    <a:lumMod val="95000"/>
                  </a:schemeClr>
                </a:outerShdw>
              </a:effectLst>
              <a:scene3d>
                <a:camera prst="orthographicFront"/>
                <a:lightRig rig="threePt" dir="t"/>
              </a:scene3d>
              <a:sp3d extrusionH="76200" contourW="12700">
                <a:bevelT w="165100" prst="coolSlant"/>
                <a:extrusionClr>
                  <a:srgbClr val="A8D3EE"/>
                </a:extrusionClr>
                <a:contourClr>
                  <a:schemeClr val="bg1">
                    <a:lumMod val="95000"/>
                  </a:schemeClr>
                </a:contourClr>
              </a:sp3d>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27" name="RR_Box">
                <a:extLst>
                  <a:ext uri="{FF2B5EF4-FFF2-40B4-BE49-F238E27FC236}">
                    <a16:creationId xmlns:a16="http://schemas.microsoft.com/office/drawing/2014/main" id="{0E4E2854-63EE-0B1F-3478-7395A7EE7D22}"/>
                  </a:ext>
                </a:extLst>
              </p:cNvPr>
              <p:cNvSpPr/>
              <p:nvPr/>
            </p:nvSpPr>
            <p:spPr>
              <a:xfrm>
                <a:off x="3606807" y="3511637"/>
                <a:ext cx="1092719" cy="1003646"/>
              </a:xfrm>
              <a:prstGeom prst="roundRect">
                <a:avLst>
                  <a:gd name="adj" fmla="val 9534"/>
                </a:avLst>
              </a:prstGeom>
              <a:solidFill>
                <a:schemeClr val="accent1">
                  <a:lumMod val="40000"/>
                  <a:lumOff val="60000"/>
                </a:schemeClr>
              </a:solidFill>
              <a:ln>
                <a:solidFill>
                  <a:schemeClr val="accent1">
                    <a:lumMod val="40000"/>
                    <a:lumOff val="60000"/>
                  </a:schemeClr>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28" name="Oval 27">
                <a:extLst>
                  <a:ext uri="{FF2B5EF4-FFF2-40B4-BE49-F238E27FC236}">
                    <a16:creationId xmlns:a16="http://schemas.microsoft.com/office/drawing/2014/main" id="{9F5834BE-EB1D-3FC5-FF2E-4D2C7EC7BFAF}"/>
                  </a:ext>
                </a:extLst>
              </p:cNvPr>
              <p:cNvSpPr/>
              <p:nvPr/>
            </p:nvSpPr>
            <p:spPr>
              <a:xfrm>
                <a:off x="3906566" y="3767321"/>
                <a:ext cx="493200" cy="492277"/>
              </a:xfrm>
              <a:prstGeom prst="ellipse">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10" name="Group 9">
              <a:extLst>
                <a:ext uri="{FF2B5EF4-FFF2-40B4-BE49-F238E27FC236}">
                  <a16:creationId xmlns:a16="http://schemas.microsoft.com/office/drawing/2014/main" id="{4899F7D6-4BF3-ED01-39CF-922B4A1B3FB3}"/>
                </a:ext>
              </a:extLst>
            </p:cNvPr>
            <p:cNvGrpSpPr/>
            <p:nvPr/>
          </p:nvGrpSpPr>
          <p:grpSpPr>
            <a:xfrm>
              <a:off x="9982124" y="3703833"/>
              <a:ext cx="1092719" cy="1003646"/>
              <a:chOff x="3322604" y="4358950"/>
              <a:chExt cx="1092719" cy="1003646"/>
            </a:xfrm>
          </p:grpSpPr>
          <p:sp>
            <p:nvSpPr>
              <p:cNvPr id="24" name="RR_Box">
                <a:extLst>
                  <a:ext uri="{FF2B5EF4-FFF2-40B4-BE49-F238E27FC236}">
                    <a16:creationId xmlns:a16="http://schemas.microsoft.com/office/drawing/2014/main" id="{DE5E984B-3C0E-7B1E-5DDB-77ADE4D98924}"/>
                  </a:ext>
                </a:extLst>
              </p:cNvPr>
              <p:cNvSpPr/>
              <p:nvPr/>
            </p:nvSpPr>
            <p:spPr>
              <a:xfrm>
                <a:off x="3322604" y="4358950"/>
                <a:ext cx="1092719" cy="1003646"/>
              </a:xfrm>
              <a:prstGeom prst="roundRect">
                <a:avLst>
                  <a:gd name="adj" fmla="val 9534"/>
                </a:avLst>
              </a:prstGeom>
              <a:solidFill>
                <a:schemeClr val="accent1">
                  <a:lumMod val="40000"/>
                  <a:lumOff val="60000"/>
                </a:schemeClr>
              </a:solidFill>
              <a:ln>
                <a:solidFill>
                  <a:schemeClr val="accent1">
                    <a:lumMod val="40000"/>
                    <a:lumOff val="60000"/>
                  </a:schemeClr>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25" name="Oval 24">
                <a:extLst>
                  <a:ext uri="{FF2B5EF4-FFF2-40B4-BE49-F238E27FC236}">
                    <a16:creationId xmlns:a16="http://schemas.microsoft.com/office/drawing/2014/main" id="{97C16114-14F2-0E0E-3697-65D181D96F58}"/>
                  </a:ext>
                </a:extLst>
              </p:cNvPr>
              <p:cNvSpPr/>
              <p:nvPr/>
            </p:nvSpPr>
            <p:spPr>
              <a:xfrm>
                <a:off x="3622363" y="4614634"/>
                <a:ext cx="493200" cy="492277"/>
              </a:xfrm>
              <a:prstGeom prst="ellipse">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2" name="TextBox 11">
              <a:extLst>
                <a:ext uri="{FF2B5EF4-FFF2-40B4-BE49-F238E27FC236}">
                  <a16:creationId xmlns:a16="http://schemas.microsoft.com/office/drawing/2014/main" id="{75D4663A-8C51-637C-C60E-BB2A693D4702}"/>
                </a:ext>
              </a:extLst>
            </p:cNvPr>
            <p:cNvSpPr txBox="1"/>
            <p:nvPr/>
          </p:nvSpPr>
          <p:spPr>
            <a:xfrm>
              <a:off x="3876778" y="5330754"/>
              <a:ext cx="4800966" cy="457176"/>
            </a:xfrm>
            <a:prstGeom prst="rect">
              <a:avLst/>
            </a:prstGeom>
            <a:noFill/>
          </p:spPr>
          <p:txBody>
            <a:bodyPr wrap="square">
              <a:spAutoFit/>
            </a:bodyPr>
            <a:lstStyle/>
            <a:p>
              <a:pPr algn="ctr" defTabSz="914400">
                <a:lnSpc>
                  <a:spcPct val="115000"/>
                </a:lnSpc>
                <a:buSzPts val="2800"/>
              </a:pPr>
              <a:r>
                <a:rPr lang="en-US" sz="2200" dirty="0">
                  <a:solidFill>
                    <a:schemeClr val="tx1">
                      <a:lumMod val="75000"/>
                      <a:lumOff val="25000"/>
                    </a:schemeClr>
                  </a:solidFill>
                  <a:latin typeface="Open Sans"/>
                  <a:ea typeface="Open Sans"/>
                  <a:cs typeface="Open Sans"/>
                  <a:sym typeface="Open Sans"/>
                </a:rPr>
                <a:t>Higher-order components</a:t>
              </a:r>
              <a:endParaRPr lang="en-IN" sz="2200" dirty="0">
                <a:solidFill>
                  <a:schemeClr val="tx1">
                    <a:lumMod val="75000"/>
                    <a:lumOff val="25000"/>
                  </a:schemeClr>
                </a:solidFill>
                <a:latin typeface="Open Sans"/>
                <a:ea typeface="Open Sans"/>
                <a:cs typeface="Open Sans"/>
                <a:sym typeface="Open Sans"/>
              </a:endParaRPr>
            </a:p>
          </p:txBody>
        </p:sp>
        <p:sp>
          <p:nvSpPr>
            <p:cNvPr id="15" name="TextBox 14">
              <a:extLst>
                <a:ext uri="{FF2B5EF4-FFF2-40B4-BE49-F238E27FC236}">
                  <a16:creationId xmlns:a16="http://schemas.microsoft.com/office/drawing/2014/main" id="{2112FD8F-170B-A44E-59BC-53EE560F9D5C}"/>
                </a:ext>
              </a:extLst>
            </p:cNvPr>
            <p:cNvSpPr txBox="1"/>
            <p:nvPr/>
          </p:nvSpPr>
          <p:spPr>
            <a:xfrm>
              <a:off x="9144977" y="5330754"/>
              <a:ext cx="2767012" cy="430887"/>
            </a:xfrm>
            <a:prstGeom prst="rect">
              <a:avLst/>
            </a:prstGeom>
            <a:noFill/>
          </p:spPr>
          <p:txBody>
            <a:bodyPr wrap="square">
              <a:spAutoFit/>
            </a:bodyPr>
            <a:lstStyle/>
            <a:p>
              <a:pPr algn="ctr"/>
              <a:r>
                <a:rPr lang="en-US" sz="2200" dirty="0">
                  <a:solidFill>
                    <a:schemeClr val="tx1">
                      <a:lumMod val="75000"/>
                      <a:lumOff val="25000"/>
                    </a:schemeClr>
                  </a:solidFill>
                  <a:latin typeface="Open Sans"/>
                  <a:ea typeface="Open Sans"/>
                  <a:cs typeface="Open Sans"/>
                  <a:sym typeface="Open Sans"/>
                </a:rPr>
                <a:t>Components</a:t>
              </a:r>
              <a:endParaRPr lang="en-IN" sz="2200" dirty="0"/>
            </a:p>
          </p:txBody>
        </p:sp>
        <p:cxnSp>
          <p:nvCxnSpPr>
            <p:cNvPr id="21" name="Straight Arrow Connector 20">
              <a:extLst>
                <a:ext uri="{FF2B5EF4-FFF2-40B4-BE49-F238E27FC236}">
                  <a16:creationId xmlns:a16="http://schemas.microsoft.com/office/drawing/2014/main" id="{4FCA2052-6638-CC2D-F0FA-243D938EDA87}"/>
                </a:ext>
              </a:extLst>
            </p:cNvPr>
            <p:cNvCxnSpPr/>
            <p:nvPr/>
          </p:nvCxnSpPr>
          <p:spPr>
            <a:xfrm>
              <a:off x="7734483" y="4202633"/>
              <a:ext cx="1410494" cy="0"/>
            </a:xfrm>
            <a:prstGeom prst="straightConnector1">
              <a:avLst/>
            </a:prstGeom>
            <a:ln w="57150">
              <a:solidFill>
                <a:schemeClr val="tx1">
                  <a:lumMod val="75000"/>
                  <a:lumOff val="25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F6199BA-1C74-DAA4-CB99-117D37C5C517}"/>
                </a:ext>
              </a:extLst>
            </p:cNvPr>
            <p:cNvSpPr txBox="1"/>
            <p:nvPr/>
          </p:nvSpPr>
          <p:spPr>
            <a:xfrm>
              <a:off x="4367736" y="5818855"/>
              <a:ext cx="3701478" cy="424027"/>
            </a:xfrm>
            <a:prstGeom prst="rect">
              <a:avLst/>
            </a:prstGeom>
            <a:noFill/>
          </p:spPr>
          <p:txBody>
            <a:bodyPr wrap="square" anchor="ctr">
              <a:spAutoFit/>
            </a:bodyPr>
            <a:lstStyle/>
            <a:p>
              <a:pPr algn="ctr" defTabSz="914400">
                <a:lnSpc>
                  <a:spcPct val="115000"/>
                </a:lnSpc>
                <a:buSzPts val="2800"/>
              </a:pPr>
              <a:r>
                <a:rPr lang="en-US" sz="2000" dirty="0">
                  <a:solidFill>
                    <a:schemeClr val="tx1">
                      <a:lumMod val="75000"/>
                      <a:lumOff val="25000"/>
                    </a:schemeClr>
                  </a:solidFill>
                  <a:latin typeface="Open Sans"/>
                  <a:ea typeface="Open Sans"/>
                  <a:cs typeface="Open Sans"/>
                  <a:sym typeface="Open Sans"/>
                </a:rPr>
                <a:t>(Returns a component)</a:t>
              </a:r>
              <a:endParaRPr lang="en-IN" sz="2000" dirty="0">
                <a:solidFill>
                  <a:schemeClr val="tx1">
                    <a:lumMod val="75000"/>
                    <a:lumOff val="25000"/>
                  </a:schemeClr>
                </a:solidFill>
                <a:latin typeface="Open Sans"/>
                <a:ea typeface="Open Sans"/>
                <a:cs typeface="Open Sans"/>
                <a:sym typeface="Open Sans"/>
              </a:endParaRPr>
            </a:p>
          </p:txBody>
        </p:sp>
        <p:sp>
          <p:nvSpPr>
            <p:cNvPr id="23" name="TextBox 22">
              <a:extLst>
                <a:ext uri="{FF2B5EF4-FFF2-40B4-BE49-F238E27FC236}">
                  <a16:creationId xmlns:a16="http://schemas.microsoft.com/office/drawing/2014/main" id="{3542CE76-83B2-75C2-DA28-FB52510968A0}"/>
                </a:ext>
              </a:extLst>
            </p:cNvPr>
            <p:cNvSpPr txBox="1"/>
            <p:nvPr/>
          </p:nvSpPr>
          <p:spPr>
            <a:xfrm>
              <a:off x="8677744" y="5818855"/>
              <a:ext cx="3701478" cy="424027"/>
            </a:xfrm>
            <a:prstGeom prst="rect">
              <a:avLst/>
            </a:prstGeom>
            <a:noFill/>
          </p:spPr>
          <p:txBody>
            <a:bodyPr wrap="square" anchor="ctr">
              <a:spAutoFit/>
            </a:bodyPr>
            <a:lstStyle/>
            <a:p>
              <a:pPr algn="ctr" defTabSz="914400">
                <a:lnSpc>
                  <a:spcPct val="115000"/>
                </a:lnSpc>
                <a:buSzPts val="2800"/>
              </a:pPr>
              <a:r>
                <a:rPr lang="en-US" sz="2000" dirty="0">
                  <a:solidFill>
                    <a:schemeClr val="tx1">
                      <a:lumMod val="75000"/>
                      <a:lumOff val="25000"/>
                    </a:schemeClr>
                  </a:solidFill>
                  <a:latin typeface="Open Sans"/>
                  <a:ea typeface="Open Sans"/>
                  <a:cs typeface="Open Sans"/>
                  <a:sym typeface="Open Sans"/>
                </a:rPr>
                <a:t>(Returns an element)</a:t>
              </a:r>
              <a:endParaRPr lang="en-IN" sz="2000" dirty="0">
                <a:solidFill>
                  <a:schemeClr val="tx1">
                    <a:lumMod val="75000"/>
                    <a:lumOff val="25000"/>
                  </a:schemeClr>
                </a:solidFill>
                <a:latin typeface="Open Sans"/>
                <a:ea typeface="Open Sans"/>
                <a:cs typeface="Open Sans"/>
                <a:sym typeface="Open Sans"/>
              </a:endParaRPr>
            </a:p>
          </p:txBody>
        </p:sp>
      </p:grpSp>
      <p:sp>
        <p:nvSpPr>
          <p:cNvPr id="5" name="Title 2">
            <a:extLst>
              <a:ext uri="{FF2B5EF4-FFF2-40B4-BE49-F238E27FC236}">
                <a16:creationId xmlns:a16="http://schemas.microsoft.com/office/drawing/2014/main" id="{0C788EB3-E354-400F-E850-634A4F363FDB}"/>
              </a:ext>
            </a:extLst>
          </p:cNvPr>
          <p:cNvSpPr>
            <a:spLocks noGrp="1"/>
          </p:cNvSpPr>
          <p:nvPr>
            <p:ph type="title"/>
          </p:nvPr>
        </p:nvSpPr>
        <p:spPr>
          <a:xfrm>
            <a:off x="-10160" y="285296"/>
            <a:ext cx="16276320" cy="687244"/>
          </a:xfrm>
        </p:spPr>
        <p:txBody>
          <a:bodyPr/>
          <a:lstStyle/>
          <a:p>
            <a:r>
              <a:rPr lang="en-US" dirty="0"/>
              <a:t>Higher-Order Components</a:t>
            </a:r>
          </a:p>
        </p:txBody>
      </p:sp>
      <p:sp>
        <p:nvSpPr>
          <p:cNvPr id="8" name="Brandline_LVC">
            <a:extLst>
              <a:ext uri="{FF2B5EF4-FFF2-40B4-BE49-F238E27FC236}">
                <a16:creationId xmlns:a16="http://schemas.microsoft.com/office/drawing/2014/main" id="{A210939C-2689-3273-0C6A-860679E4FEF8}"/>
              </a:ext>
            </a:extLst>
          </p:cNvPr>
          <p:cNvSpPr/>
          <p:nvPr/>
        </p:nvSpPr>
        <p:spPr>
          <a:xfrm>
            <a:off x="5207000" y="816324"/>
            <a:ext cx="584509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0160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70D8BBE8-41B4-5413-F87C-6297EBF2FFE9}"/>
              </a:ext>
            </a:extLst>
          </p:cNvPr>
          <p:cNvSpPr>
            <a:spLocks noGrp="1"/>
          </p:cNvSpPr>
          <p:nvPr>
            <p:ph type="title"/>
          </p:nvPr>
        </p:nvSpPr>
        <p:spPr>
          <a:xfrm>
            <a:off x="-10160" y="229878"/>
            <a:ext cx="16276320" cy="687244"/>
          </a:xfrm>
        </p:spPr>
        <p:txBody>
          <a:bodyPr/>
          <a:lstStyle/>
          <a:p>
            <a:r>
              <a:rPr lang="en-US"/>
              <a:t>HOC’s Workflow</a:t>
            </a:r>
          </a:p>
        </p:txBody>
      </p:sp>
      <p:sp>
        <p:nvSpPr>
          <p:cNvPr id="32" name="Text Placeholder 31">
            <a:extLst>
              <a:ext uri="{FF2B5EF4-FFF2-40B4-BE49-F238E27FC236}">
                <a16:creationId xmlns:a16="http://schemas.microsoft.com/office/drawing/2014/main" id="{C45CBD33-A358-7A9E-A167-1AFC67E2C0EC}"/>
              </a:ext>
            </a:extLst>
          </p:cNvPr>
          <p:cNvSpPr>
            <a:spLocks noGrp="1"/>
          </p:cNvSpPr>
          <p:nvPr>
            <p:ph type="body" sz="quarter" idx="10"/>
          </p:nvPr>
        </p:nvSpPr>
        <p:spPr>
          <a:xfrm>
            <a:off x="1439383" y="1392744"/>
            <a:ext cx="12903719" cy="903776"/>
          </a:xfrm>
        </p:spPr>
        <p:txBody>
          <a:bodyPr>
            <a:normAutofit/>
          </a:bodyPr>
          <a:lstStyle/>
          <a:p>
            <a:pPr algn="ctr"/>
            <a:r>
              <a:rPr lang="en-US" dirty="0"/>
              <a:t>HOCs are used in React to improve a basic component without modifying its code directly.        The below diagram explains the workflow:</a:t>
            </a:r>
          </a:p>
        </p:txBody>
      </p:sp>
      <p:sp>
        <p:nvSpPr>
          <p:cNvPr id="37" name="Brandline_LVC">
            <a:extLst>
              <a:ext uri="{FF2B5EF4-FFF2-40B4-BE49-F238E27FC236}">
                <a16:creationId xmlns:a16="http://schemas.microsoft.com/office/drawing/2014/main" id="{A83B8076-7399-9444-B0C5-5E947278A853}"/>
              </a:ext>
            </a:extLst>
          </p:cNvPr>
          <p:cNvSpPr/>
          <p:nvPr/>
        </p:nvSpPr>
        <p:spPr>
          <a:xfrm>
            <a:off x="6362700" y="816324"/>
            <a:ext cx="3527027"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FD50DF3-F102-B7E4-DBEE-3D94F5408715}"/>
              </a:ext>
            </a:extLst>
          </p:cNvPr>
          <p:cNvSpPr txBox="1"/>
          <p:nvPr/>
        </p:nvSpPr>
        <p:spPr>
          <a:xfrm>
            <a:off x="1531413" y="6894989"/>
            <a:ext cx="13193175" cy="546047"/>
          </a:xfrm>
          <a:prstGeom prst="rect">
            <a:avLst/>
          </a:prstGeom>
          <a:noFill/>
        </p:spPr>
        <p:txBody>
          <a:bodyPr wrap="square">
            <a:spAutoFit/>
          </a:bodyPr>
          <a:lstStyle/>
          <a:p>
            <a:pPr algn="ctr">
              <a:lnSpc>
                <a:spcPct val="150000"/>
              </a:lnSpc>
              <a:spcBef>
                <a:spcPts val="1800"/>
              </a:spcBef>
              <a:spcAft>
                <a:spcPts val="1800"/>
              </a:spcAft>
            </a:pPr>
            <a:r>
              <a:rPr lang="en-US" sz="2200" dirty="0">
                <a:solidFill>
                  <a:schemeClr val="tx1">
                    <a:lumMod val="75000"/>
                    <a:lumOff val="25000"/>
                  </a:schemeClr>
                </a:solidFill>
                <a:effectLst/>
                <a:ea typeface="Times New Roman" panose="02020603050405020304" pitchFamily="18" charset="0"/>
              </a:rPr>
              <a:t>Therefore, the HOCs are responsible for rendering the component to the react element.</a:t>
            </a:r>
            <a:endParaRPr lang="en-IN" sz="2200" dirty="0">
              <a:solidFill>
                <a:schemeClr val="tx1">
                  <a:lumMod val="75000"/>
                  <a:lumOff val="25000"/>
                </a:schemeClr>
              </a:solidFill>
              <a:effectLst/>
              <a:ea typeface="Times New Roman" panose="02020603050405020304" pitchFamily="18" charset="0"/>
            </a:endParaRPr>
          </a:p>
        </p:txBody>
      </p:sp>
      <p:grpSp>
        <p:nvGrpSpPr>
          <p:cNvPr id="2" name="Group 1">
            <a:extLst>
              <a:ext uri="{FF2B5EF4-FFF2-40B4-BE49-F238E27FC236}">
                <a16:creationId xmlns:a16="http://schemas.microsoft.com/office/drawing/2014/main" id="{47D5D773-7D7A-4AB3-E13C-D360D7E3213E}"/>
              </a:ext>
            </a:extLst>
          </p:cNvPr>
          <p:cNvGrpSpPr/>
          <p:nvPr/>
        </p:nvGrpSpPr>
        <p:grpSpPr>
          <a:xfrm>
            <a:off x="1912898" y="3233988"/>
            <a:ext cx="12430204" cy="2957374"/>
            <a:chOff x="1912898" y="3093312"/>
            <a:chExt cx="12430204" cy="2957374"/>
          </a:xfrm>
        </p:grpSpPr>
        <p:grpSp>
          <p:nvGrpSpPr>
            <p:cNvPr id="5" name="Group 4">
              <a:extLst>
                <a:ext uri="{FF2B5EF4-FFF2-40B4-BE49-F238E27FC236}">
                  <a16:creationId xmlns:a16="http://schemas.microsoft.com/office/drawing/2014/main" id="{F6A8B8DE-6A7D-776F-74D1-D069989552DE}"/>
                </a:ext>
              </a:extLst>
            </p:cNvPr>
            <p:cNvGrpSpPr/>
            <p:nvPr/>
          </p:nvGrpSpPr>
          <p:grpSpPr>
            <a:xfrm>
              <a:off x="3226978" y="3093312"/>
              <a:ext cx="1972129" cy="1840291"/>
              <a:chOff x="3167103" y="3093315"/>
              <a:chExt cx="1972129" cy="1840291"/>
            </a:xfrm>
          </p:grpSpPr>
          <p:sp>
            <p:nvSpPr>
              <p:cNvPr id="36" name="RR_Box">
                <a:extLst>
                  <a:ext uri="{FF2B5EF4-FFF2-40B4-BE49-F238E27FC236}">
                    <a16:creationId xmlns:a16="http://schemas.microsoft.com/office/drawing/2014/main" id="{6155A414-8D0E-F09A-5C8F-81093F9DE0CF}"/>
                  </a:ext>
                </a:extLst>
              </p:cNvPr>
              <p:cNvSpPr/>
              <p:nvPr/>
            </p:nvSpPr>
            <p:spPr>
              <a:xfrm>
                <a:off x="3167103" y="3093315"/>
                <a:ext cx="1972129" cy="1840291"/>
              </a:xfrm>
              <a:prstGeom prst="roundRect">
                <a:avLst>
                  <a:gd name="adj" fmla="val 9534"/>
                </a:avLst>
              </a:prstGeom>
              <a:solidFill>
                <a:schemeClr val="accent1">
                  <a:lumMod val="50000"/>
                </a:schemeClr>
              </a:solidFill>
              <a:ln>
                <a:solidFill>
                  <a:srgbClr val="A8D3EE"/>
                </a:solidFill>
              </a:ln>
              <a:effectLst>
                <a:outerShdw blurRad="50800" dist="50800" dir="5400000" algn="ctr" rotWithShape="0">
                  <a:schemeClr val="bg1">
                    <a:lumMod val="95000"/>
                  </a:schemeClr>
                </a:outerShdw>
              </a:effectLst>
              <a:scene3d>
                <a:camera prst="orthographicFront"/>
                <a:lightRig rig="threePt" dir="t"/>
              </a:scene3d>
              <a:sp3d extrusionH="76200" contourW="12700">
                <a:bevelT w="165100" prst="coolSlant"/>
                <a:extrusionClr>
                  <a:srgbClr val="A8D3EE"/>
                </a:extrusionClr>
                <a:contourClr>
                  <a:schemeClr val="bg1">
                    <a:lumMod val="95000"/>
                  </a:schemeClr>
                </a:contourClr>
              </a:sp3d>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8" name="RR_Box">
                <a:extLst>
                  <a:ext uri="{FF2B5EF4-FFF2-40B4-BE49-F238E27FC236}">
                    <a16:creationId xmlns:a16="http://schemas.microsoft.com/office/drawing/2014/main" id="{2E1DDC5B-B32F-1AF8-7819-4FD59DF69554}"/>
                  </a:ext>
                </a:extLst>
              </p:cNvPr>
              <p:cNvSpPr/>
              <p:nvPr/>
            </p:nvSpPr>
            <p:spPr>
              <a:xfrm>
                <a:off x="3606807" y="3511637"/>
                <a:ext cx="1092719" cy="1003646"/>
              </a:xfrm>
              <a:prstGeom prst="roundRect">
                <a:avLst>
                  <a:gd name="adj" fmla="val 9534"/>
                </a:avLst>
              </a:prstGeom>
              <a:solidFill>
                <a:schemeClr val="accent1">
                  <a:lumMod val="40000"/>
                  <a:lumOff val="60000"/>
                </a:schemeClr>
              </a:solidFill>
              <a:ln>
                <a:solidFill>
                  <a:schemeClr val="accent1">
                    <a:lumMod val="40000"/>
                    <a:lumOff val="60000"/>
                  </a:schemeClr>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9" name="Oval 38">
                <a:extLst>
                  <a:ext uri="{FF2B5EF4-FFF2-40B4-BE49-F238E27FC236}">
                    <a16:creationId xmlns:a16="http://schemas.microsoft.com/office/drawing/2014/main" id="{C7B8FD94-27A3-A071-ED77-0CA4B045CB5B}"/>
                  </a:ext>
                </a:extLst>
              </p:cNvPr>
              <p:cNvSpPr/>
              <p:nvPr/>
            </p:nvSpPr>
            <p:spPr>
              <a:xfrm>
                <a:off x="3906566" y="3767321"/>
                <a:ext cx="493200" cy="492277"/>
              </a:xfrm>
              <a:prstGeom prst="ellipse">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2" name="Group 21">
              <a:extLst>
                <a:ext uri="{FF2B5EF4-FFF2-40B4-BE49-F238E27FC236}">
                  <a16:creationId xmlns:a16="http://schemas.microsoft.com/office/drawing/2014/main" id="{D6501829-C96E-2719-7057-0D69BA96447E}"/>
                </a:ext>
              </a:extLst>
            </p:cNvPr>
            <p:cNvGrpSpPr/>
            <p:nvPr/>
          </p:nvGrpSpPr>
          <p:grpSpPr>
            <a:xfrm>
              <a:off x="8018244" y="3511637"/>
              <a:ext cx="1092719" cy="1003646"/>
              <a:chOff x="3322604" y="4358950"/>
              <a:chExt cx="1092719" cy="1003646"/>
            </a:xfrm>
          </p:grpSpPr>
          <p:sp>
            <p:nvSpPr>
              <p:cNvPr id="33" name="RR_Box">
                <a:extLst>
                  <a:ext uri="{FF2B5EF4-FFF2-40B4-BE49-F238E27FC236}">
                    <a16:creationId xmlns:a16="http://schemas.microsoft.com/office/drawing/2014/main" id="{BA10CF73-D572-C07B-8506-277CE93AFB01}"/>
                  </a:ext>
                </a:extLst>
              </p:cNvPr>
              <p:cNvSpPr/>
              <p:nvPr/>
            </p:nvSpPr>
            <p:spPr>
              <a:xfrm>
                <a:off x="3322604" y="4358950"/>
                <a:ext cx="1092719" cy="1003646"/>
              </a:xfrm>
              <a:prstGeom prst="roundRect">
                <a:avLst>
                  <a:gd name="adj" fmla="val 9534"/>
                </a:avLst>
              </a:prstGeom>
              <a:solidFill>
                <a:schemeClr val="accent1">
                  <a:lumMod val="40000"/>
                  <a:lumOff val="60000"/>
                </a:schemeClr>
              </a:solidFill>
              <a:ln>
                <a:solidFill>
                  <a:schemeClr val="accent1">
                    <a:lumMod val="40000"/>
                    <a:lumOff val="60000"/>
                  </a:schemeClr>
                </a:solidFill>
              </a:ln>
              <a:scene3d>
                <a:camera prst="orthographicFront"/>
                <a:lightRig rig="threePt" dir="t"/>
              </a:scene3d>
              <a:sp3d>
                <a:bevelT w="165100" prst="coolSlant"/>
              </a:sp3d>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5" name="Oval 34">
                <a:extLst>
                  <a:ext uri="{FF2B5EF4-FFF2-40B4-BE49-F238E27FC236}">
                    <a16:creationId xmlns:a16="http://schemas.microsoft.com/office/drawing/2014/main" id="{D1BB1A4C-C212-FB2F-E0F8-74735B14307C}"/>
                  </a:ext>
                </a:extLst>
              </p:cNvPr>
              <p:cNvSpPr/>
              <p:nvPr/>
            </p:nvSpPr>
            <p:spPr>
              <a:xfrm>
                <a:off x="3622363" y="4614634"/>
                <a:ext cx="493200" cy="492277"/>
              </a:xfrm>
              <a:prstGeom prst="ellipse">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Oval 22">
              <a:extLst>
                <a:ext uri="{FF2B5EF4-FFF2-40B4-BE49-F238E27FC236}">
                  <a16:creationId xmlns:a16="http://schemas.microsoft.com/office/drawing/2014/main" id="{BE286A54-292B-48CD-4BA7-701AD28A1ECD}"/>
                </a:ext>
              </a:extLst>
            </p:cNvPr>
            <p:cNvSpPr/>
            <p:nvPr/>
          </p:nvSpPr>
          <p:spPr>
            <a:xfrm>
              <a:off x="11714993" y="3767320"/>
              <a:ext cx="493200" cy="492277"/>
            </a:xfrm>
            <a:prstGeom prst="ellipse">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a:bevelT w="1651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094286B5-3F90-27C8-BB05-A48764277193}"/>
                </a:ext>
              </a:extLst>
            </p:cNvPr>
            <p:cNvSpPr txBox="1"/>
            <p:nvPr/>
          </p:nvSpPr>
          <p:spPr>
            <a:xfrm>
              <a:off x="1912898" y="5138558"/>
              <a:ext cx="4800966" cy="457176"/>
            </a:xfrm>
            <a:prstGeom prst="rect">
              <a:avLst/>
            </a:prstGeom>
            <a:noFill/>
          </p:spPr>
          <p:txBody>
            <a:bodyPr wrap="square">
              <a:spAutoFit/>
            </a:bodyPr>
            <a:lstStyle/>
            <a:p>
              <a:pPr algn="ctr" defTabSz="914400">
                <a:lnSpc>
                  <a:spcPct val="115000"/>
                </a:lnSpc>
                <a:buSzPts val="2800"/>
              </a:pPr>
              <a:r>
                <a:rPr lang="en-US" sz="2200">
                  <a:solidFill>
                    <a:schemeClr val="tx1">
                      <a:lumMod val="75000"/>
                      <a:lumOff val="25000"/>
                    </a:schemeClr>
                  </a:solidFill>
                  <a:latin typeface="Open Sans"/>
                  <a:ea typeface="Open Sans"/>
                  <a:cs typeface="Open Sans"/>
                  <a:sym typeface="Open Sans"/>
                </a:rPr>
                <a:t>Higher-order components</a:t>
              </a:r>
              <a:endParaRPr lang="en-IN" sz="2200">
                <a:solidFill>
                  <a:schemeClr val="tx1">
                    <a:lumMod val="75000"/>
                    <a:lumOff val="25000"/>
                  </a:schemeClr>
                </a:solidFill>
                <a:latin typeface="Open Sans"/>
                <a:ea typeface="Open Sans"/>
                <a:cs typeface="Open Sans"/>
                <a:sym typeface="Open Sans"/>
              </a:endParaRPr>
            </a:p>
          </p:txBody>
        </p:sp>
        <p:sp>
          <p:nvSpPr>
            <p:cNvPr id="25" name="TextBox 24">
              <a:extLst>
                <a:ext uri="{FF2B5EF4-FFF2-40B4-BE49-F238E27FC236}">
                  <a16:creationId xmlns:a16="http://schemas.microsoft.com/office/drawing/2014/main" id="{039970D4-EA75-6002-FCAD-B81A49945E71}"/>
                </a:ext>
              </a:extLst>
            </p:cNvPr>
            <p:cNvSpPr txBox="1"/>
            <p:nvPr/>
          </p:nvSpPr>
          <p:spPr>
            <a:xfrm>
              <a:off x="7181097" y="5138558"/>
              <a:ext cx="2767012" cy="430887"/>
            </a:xfrm>
            <a:prstGeom prst="rect">
              <a:avLst/>
            </a:prstGeom>
            <a:noFill/>
          </p:spPr>
          <p:txBody>
            <a:bodyPr wrap="square">
              <a:spAutoFit/>
            </a:bodyPr>
            <a:lstStyle/>
            <a:p>
              <a:pPr algn="ctr"/>
              <a:r>
                <a:rPr lang="en-US" sz="2200">
                  <a:solidFill>
                    <a:schemeClr val="tx1">
                      <a:lumMod val="75000"/>
                      <a:lumOff val="25000"/>
                    </a:schemeClr>
                  </a:solidFill>
                  <a:latin typeface="Open Sans"/>
                  <a:ea typeface="Open Sans"/>
                  <a:cs typeface="Open Sans"/>
                  <a:sym typeface="Open Sans"/>
                </a:rPr>
                <a:t>Components</a:t>
              </a:r>
              <a:endParaRPr lang="en-IN" sz="2200"/>
            </a:p>
          </p:txBody>
        </p:sp>
        <p:sp>
          <p:nvSpPr>
            <p:cNvPr id="26" name="TextBox 25">
              <a:extLst>
                <a:ext uri="{FF2B5EF4-FFF2-40B4-BE49-F238E27FC236}">
                  <a16:creationId xmlns:a16="http://schemas.microsoft.com/office/drawing/2014/main" id="{462FF60A-3219-68AD-7381-49E4E9625FD0}"/>
                </a:ext>
              </a:extLst>
            </p:cNvPr>
            <p:cNvSpPr txBox="1"/>
            <p:nvPr/>
          </p:nvSpPr>
          <p:spPr>
            <a:xfrm>
              <a:off x="10674391" y="5154052"/>
              <a:ext cx="2767012" cy="430887"/>
            </a:xfrm>
            <a:prstGeom prst="rect">
              <a:avLst/>
            </a:prstGeom>
            <a:noFill/>
          </p:spPr>
          <p:txBody>
            <a:bodyPr wrap="square">
              <a:spAutoFit/>
            </a:bodyPr>
            <a:lstStyle/>
            <a:p>
              <a:pPr algn="ctr"/>
              <a:r>
                <a:rPr lang="en-IN" sz="2200">
                  <a:solidFill>
                    <a:schemeClr val="tx1">
                      <a:lumMod val="75000"/>
                      <a:lumOff val="25000"/>
                    </a:schemeClr>
                  </a:solidFill>
                  <a:latin typeface="+mj-lt"/>
                </a:rPr>
                <a:t>React element</a:t>
              </a:r>
            </a:p>
          </p:txBody>
        </p:sp>
        <p:cxnSp>
          <p:nvCxnSpPr>
            <p:cNvPr id="27" name="Straight Arrow Connector 26">
              <a:extLst>
                <a:ext uri="{FF2B5EF4-FFF2-40B4-BE49-F238E27FC236}">
                  <a16:creationId xmlns:a16="http://schemas.microsoft.com/office/drawing/2014/main" id="{2F1B8730-8FC5-DFD5-AA41-BFC8BE42ACBF}"/>
                </a:ext>
              </a:extLst>
            </p:cNvPr>
            <p:cNvCxnSpPr/>
            <p:nvPr/>
          </p:nvCxnSpPr>
          <p:spPr>
            <a:xfrm>
              <a:off x="5770603" y="4010437"/>
              <a:ext cx="1410494" cy="0"/>
            </a:xfrm>
            <a:prstGeom prst="straightConnector1">
              <a:avLst/>
            </a:prstGeom>
            <a:ln w="57150">
              <a:solidFill>
                <a:schemeClr val="tx1">
                  <a:lumMod val="75000"/>
                  <a:lumOff val="25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9F96DA-C5C9-FD23-E2EE-9CC75BDEB518}"/>
                </a:ext>
              </a:extLst>
            </p:cNvPr>
            <p:cNvCxnSpPr/>
            <p:nvPr/>
          </p:nvCxnSpPr>
          <p:spPr>
            <a:xfrm>
              <a:off x="9733003" y="4029487"/>
              <a:ext cx="1410494" cy="0"/>
            </a:xfrm>
            <a:prstGeom prst="straightConnector1">
              <a:avLst/>
            </a:prstGeom>
            <a:ln w="57150">
              <a:solidFill>
                <a:schemeClr val="tx1">
                  <a:lumMod val="75000"/>
                  <a:lumOff val="25000"/>
                </a:schemeClr>
              </a:solidFill>
              <a:tailEnd type="triangle"/>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2492673-2302-2926-89F9-4C9C0D8F19B9}"/>
                </a:ext>
              </a:extLst>
            </p:cNvPr>
            <p:cNvSpPr txBox="1"/>
            <p:nvPr/>
          </p:nvSpPr>
          <p:spPr>
            <a:xfrm>
              <a:off x="2403856" y="5626659"/>
              <a:ext cx="3701478" cy="424027"/>
            </a:xfrm>
            <a:prstGeom prst="rect">
              <a:avLst/>
            </a:prstGeom>
            <a:noFill/>
          </p:spPr>
          <p:txBody>
            <a:bodyPr wrap="square">
              <a:spAutoFit/>
            </a:bodyPr>
            <a:lstStyle/>
            <a:p>
              <a:pPr algn="ctr" defTabSz="914400">
                <a:lnSpc>
                  <a:spcPct val="115000"/>
                </a:lnSpc>
                <a:buSzPts val="2800"/>
              </a:pPr>
              <a:r>
                <a:rPr lang="en-US" sz="2000">
                  <a:solidFill>
                    <a:schemeClr val="tx1">
                      <a:lumMod val="75000"/>
                      <a:lumOff val="25000"/>
                    </a:schemeClr>
                  </a:solidFill>
                  <a:latin typeface="Open Sans"/>
                  <a:ea typeface="Open Sans"/>
                  <a:cs typeface="Open Sans"/>
                  <a:sym typeface="Open Sans"/>
                </a:rPr>
                <a:t>(Returns a component)</a:t>
              </a:r>
              <a:endParaRPr lang="en-IN" sz="2000">
                <a:solidFill>
                  <a:schemeClr val="tx1">
                    <a:lumMod val="75000"/>
                    <a:lumOff val="25000"/>
                  </a:schemeClr>
                </a:solidFill>
                <a:latin typeface="Open Sans"/>
                <a:ea typeface="Open Sans"/>
                <a:cs typeface="Open Sans"/>
                <a:sym typeface="Open Sans"/>
              </a:endParaRPr>
            </a:p>
          </p:txBody>
        </p:sp>
        <p:sp>
          <p:nvSpPr>
            <p:cNvPr id="30" name="TextBox 29">
              <a:extLst>
                <a:ext uri="{FF2B5EF4-FFF2-40B4-BE49-F238E27FC236}">
                  <a16:creationId xmlns:a16="http://schemas.microsoft.com/office/drawing/2014/main" id="{02D48C5C-1D97-4666-53E5-4E4EFCDD3D94}"/>
                </a:ext>
              </a:extLst>
            </p:cNvPr>
            <p:cNvSpPr txBox="1"/>
            <p:nvPr/>
          </p:nvSpPr>
          <p:spPr>
            <a:xfrm>
              <a:off x="6713864" y="5626659"/>
              <a:ext cx="3701478" cy="424027"/>
            </a:xfrm>
            <a:prstGeom prst="rect">
              <a:avLst/>
            </a:prstGeom>
            <a:noFill/>
          </p:spPr>
          <p:txBody>
            <a:bodyPr wrap="square">
              <a:spAutoFit/>
            </a:bodyPr>
            <a:lstStyle/>
            <a:p>
              <a:pPr algn="ctr" defTabSz="914400">
                <a:lnSpc>
                  <a:spcPct val="115000"/>
                </a:lnSpc>
                <a:buSzPts val="2800"/>
              </a:pPr>
              <a:r>
                <a:rPr lang="en-US" sz="2000">
                  <a:solidFill>
                    <a:schemeClr val="tx1">
                      <a:lumMod val="75000"/>
                      <a:lumOff val="25000"/>
                    </a:schemeClr>
                  </a:solidFill>
                  <a:latin typeface="Open Sans"/>
                  <a:ea typeface="Open Sans"/>
                  <a:cs typeface="Open Sans"/>
                  <a:sym typeface="Open Sans"/>
                </a:rPr>
                <a:t>(Returns an element)</a:t>
              </a:r>
              <a:endParaRPr lang="en-IN" sz="2000">
                <a:solidFill>
                  <a:schemeClr val="tx1">
                    <a:lumMod val="75000"/>
                    <a:lumOff val="25000"/>
                  </a:schemeClr>
                </a:solidFill>
                <a:latin typeface="Open Sans"/>
                <a:ea typeface="Open Sans"/>
                <a:cs typeface="Open Sans"/>
                <a:sym typeface="Open Sans"/>
              </a:endParaRPr>
            </a:p>
          </p:txBody>
        </p:sp>
        <p:sp>
          <p:nvSpPr>
            <p:cNvPr id="31" name="TextBox 30">
              <a:extLst>
                <a:ext uri="{FF2B5EF4-FFF2-40B4-BE49-F238E27FC236}">
                  <a16:creationId xmlns:a16="http://schemas.microsoft.com/office/drawing/2014/main" id="{9D9F07DD-7886-32F3-E963-5A5AAB30669B}"/>
                </a:ext>
              </a:extLst>
            </p:cNvPr>
            <p:cNvSpPr txBox="1"/>
            <p:nvPr/>
          </p:nvSpPr>
          <p:spPr>
            <a:xfrm>
              <a:off x="10110853" y="5626659"/>
              <a:ext cx="4232249" cy="424027"/>
            </a:xfrm>
            <a:prstGeom prst="rect">
              <a:avLst/>
            </a:prstGeom>
            <a:noFill/>
          </p:spPr>
          <p:txBody>
            <a:bodyPr wrap="square">
              <a:spAutoFit/>
            </a:bodyPr>
            <a:lstStyle/>
            <a:p>
              <a:pPr algn="ctr" defTabSz="914400">
                <a:lnSpc>
                  <a:spcPct val="115000"/>
                </a:lnSpc>
                <a:buSzPts val="2800"/>
              </a:pPr>
              <a:r>
                <a:rPr lang="en-US" sz="2000">
                  <a:solidFill>
                    <a:schemeClr val="tx1">
                      <a:lumMod val="75000"/>
                      <a:lumOff val="25000"/>
                    </a:schemeClr>
                  </a:solidFill>
                  <a:latin typeface="Open Sans"/>
                  <a:ea typeface="Open Sans"/>
                  <a:cs typeface="Open Sans"/>
                  <a:sym typeface="Open Sans"/>
                </a:rPr>
                <a:t>(Basic building block of react)</a:t>
              </a:r>
              <a:endParaRPr lang="en-IN" sz="2000">
                <a:solidFill>
                  <a:schemeClr val="tx1">
                    <a:lumMod val="75000"/>
                    <a:lumOff val="25000"/>
                  </a:schemeClr>
                </a:solidFill>
                <a:latin typeface="Open Sans"/>
                <a:ea typeface="Open Sans"/>
                <a:cs typeface="Open Sans"/>
                <a:sym typeface="Open Sans"/>
              </a:endParaRPr>
            </a:p>
          </p:txBody>
        </p:sp>
      </p:grpSp>
    </p:spTree>
    <p:extLst>
      <p:ext uri="{BB962C8B-B14F-4D97-AF65-F5344CB8AC3E}">
        <p14:creationId xmlns:p14="http://schemas.microsoft.com/office/powerpoint/2010/main" val="95668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5919-783E-4C04-A6C5-B3C3B966D4BF}"/>
              </a:ext>
            </a:extLst>
          </p:cNvPr>
          <p:cNvSpPr>
            <a:spLocks noGrp="1"/>
          </p:cNvSpPr>
          <p:nvPr>
            <p:ph type="title"/>
          </p:nvPr>
        </p:nvSpPr>
        <p:spPr/>
        <p:txBody>
          <a:bodyPr/>
          <a:lstStyle/>
          <a:p>
            <a:r>
              <a:rPr lang="en-US" dirty="0"/>
              <a:t>Creating a React HOC</a:t>
            </a:r>
          </a:p>
        </p:txBody>
      </p:sp>
      <p:sp>
        <p:nvSpPr>
          <p:cNvPr id="3" name="Text Placeholder 2">
            <a:extLst>
              <a:ext uri="{FF2B5EF4-FFF2-40B4-BE49-F238E27FC236}">
                <a16:creationId xmlns:a16="http://schemas.microsoft.com/office/drawing/2014/main" id="{FA79A49C-5A52-49FC-A894-4CB1F2A4495F}"/>
              </a:ext>
            </a:extLst>
          </p:cNvPr>
          <p:cNvSpPr>
            <a:spLocks noGrp="1"/>
          </p:cNvSpPr>
          <p:nvPr>
            <p:ph type="body" sz="quarter" idx="11"/>
          </p:nvPr>
        </p:nvSpPr>
        <p:spPr>
          <a:xfrm>
            <a:off x="1612900" y="1877239"/>
            <a:ext cx="13696999" cy="5389521"/>
          </a:xfrm>
        </p:spPr>
        <p:txBody>
          <a:bodyPr/>
          <a:lstStyle/>
          <a:p>
            <a:pPr algn="l" rtl="0" fontAlgn="base"/>
            <a:r>
              <a:rPr lang="en-US" b="1" i="0" u="none" strike="noStrike" dirty="0">
                <a:effectLst/>
                <a:latin typeface="+mn-lt"/>
              </a:rPr>
              <a:t>Problem Statement:</a:t>
            </a:r>
            <a:r>
              <a:rPr lang="en-US" b="0" i="0" dirty="0">
                <a:effectLst/>
                <a:latin typeface="+mn-lt"/>
              </a:rPr>
              <a:t>​</a:t>
            </a:r>
          </a:p>
          <a:p>
            <a:pPr algn="l" rtl="0" fontAlgn="base"/>
            <a:r>
              <a:rPr lang="en-US" sz="1800" b="0" i="0" dirty="0">
                <a:effectLst/>
                <a:latin typeface="Open Sans" panose="020B0606030504020204" pitchFamily="34" charset="0"/>
              </a:rPr>
              <a:t>​</a:t>
            </a:r>
            <a:endParaRPr lang="en-US" b="0" i="0" dirty="0">
              <a:effectLst/>
              <a:latin typeface="Segoe UI" panose="020B0502040204020203" pitchFamily="34" charset="0"/>
            </a:endParaRPr>
          </a:p>
          <a:p>
            <a:pPr algn="l" rtl="0" fontAlgn="base"/>
            <a:r>
              <a:rPr lang="en-US" b="0" i="0" u="none" strike="noStrike" dirty="0">
                <a:effectLst/>
                <a:latin typeface="Open Sans" panose="020B0606030504020204" pitchFamily="34" charset="0"/>
              </a:rPr>
              <a:t>You have been assigned the task </a:t>
            </a:r>
            <a:r>
              <a:rPr lang="en-IN" b="0" i="0" u="none" strike="noStrike" dirty="0">
                <a:effectLst/>
                <a:latin typeface="Open Sans" panose="020B0606030504020204" pitchFamily="34" charset="0"/>
              </a:rPr>
              <a:t>to create a React HOC</a:t>
            </a:r>
            <a:r>
              <a:rPr lang="en-IN" dirty="0"/>
              <a:t>.</a:t>
            </a:r>
            <a:endParaRPr lang="en-IN" b="1" dirty="0"/>
          </a:p>
        </p:txBody>
      </p:sp>
      <p:sp>
        <p:nvSpPr>
          <p:cNvPr id="5" name="TextBox 4">
            <a:extLst>
              <a:ext uri="{FF2B5EF4-FFF2-40B4-BE49-F238E27FC236}">
                <a16:creationId xmlns:a16="http://schemas.microsoft.com/office/drawing/2014/main" id="{4636BBFB-B08B-9EEF-4851-79CBE519C11E}"/>
              </a:ext>
            </a:extLst>
          </p:cNvPr>
          <p:cNvSpPr txBox="1"/>
          <p:nvPr/>
        </p:nvSpPr>
        <p:spPr>
          <a:xfrm>
            <a:off x="11695545" y="1795806"/>
            <a:ext cx="2618509" cy="430887"/>
          </a:xfrm>
          <a:prstGeom prst="rect">
            <a:avLst/>
          </a:prstGeom>
          <a:noFill/>
        </p:spPr>
        <p:txBody>
          <a:bodyPr wrap="square" rtlCol="0">
            <a:spAutoFit/>
          </a:bodyPr>
          <a:lstStyle/>
          <a:p>
            <a:r>
              <a:rPr lang="en-IN" sz="2200" b="1">
                <a:solidFill>
                  <a:schemeClr val="tx1">
                    <a:lumMod val="75000"/>
                    <a:lumOff val="25000"/>
                  </a:schemeClr>
                </a:solidFill>
              </a:rPr>
              <a:t>Duration: 20 min</a:t>
            </a:r>
          </a:p>
        </p:txBody>
      </p:sp>
    </p:spTree>
    <p:extLst>
      <p:ext uri="{BB962C8B-B14F-4D97-AF65-F5344CB8AC3E}">
        <p14:creationId xmlns:p14="http://schemas.microsoft.com/office/powerpoint/2010/main" val="345405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DEC1-6BA8-7DFD-7DEE-6344AC740857}"/>
              </a:ext>
            </a:extLst>
          </p:cNvPr>
          <p:cNvSpPr>
            <a:spLocks noGrp="1"/>
          </p:cNvSpPr>
          <p:nvPr>
            <p:ph type="title"/>
          </p:nvPr>
        </p:nvSpPr>
        <p:spPr/>
        <p:txBody>
          <a:bodyPr/>
          <a:lstStyle/>
          <a:p>
            <a:r>
              <a:rPr lang="en-IN"/>
              <a:t>Assisted Practice</a:t>
            </a:r>
            <a:r>
              <a:rPr lang="en-IN" dirty="0"/>
              <a:t>:</a:t>
            </a:r>
            <a:r>
              <a:rPr lang="en-IN"/>
              <a:t> Guidelines</a:t>
            </a:r>
          </a:p>
        </p:txBody>
      </p:sp>
      <p:sp>
        <p:nvSpPr>
          <p:cNvPr id="8" name="TextBox 7">
            <a:extLst>
              <a:ext uri="{FF2B5EF4-FFF2-40B4-BE49-F238E27FC236}">
                <a16:creationId xmlns:a16="http://schemas.microsoft.com/office/drawing/2014/main" id="{9F682F22-9E94-F0A0-9C61-37AB712735AC}"/>
              </a:ext>
            </a:extLst>
          </p:cNvPr>
          <p:cNvSpPr txBox="1"/>
          <p:nvPr/>
        </p:nvSpPr>
        <p:spPr>
          <a:xfrm>
            <a:off x="1519382" y="2223378"/>
            <a:ext cx="11718636" cy="3182538"/>
          </a:xfrm>
          <a:prstGeom prst="rect">
            <a:avLst/>
          </a:prstGeom>
          <a:noFill/>
        </p:spPr>
        <p:txBody>
          <a:bodyPr wrap="square" rtlCol="0">
            <a:spAutoFit/>
          </a:bodyPr>
          <a:lstStyle/>
          <a:p>
            <a:pPr algn="l" rtl="0" fontAlgn="base">
              <a:lnSpc>
                <a:spcPct val="115000"/>
              </a:lnSpc>
            </a:pPr>
            <a:r>
              <a:rPr lang="en-US" sz="2200" b="0" i="0" u="none" strike="noStrike" dirty="0">
                <a:solidFill>
                  <a:schemeClr val="tx1">
                    <a:lumMod val="75000"/>
                    <a:lumOff val="25000"/>
                  </a:schemeClr>
                </a:solidFill>
                <a:effectLst/>
                <a:latin typeface="Open Sans" panose="020B0606030504020204" pitchFamily="34" charset="0"/>
              </a:rPr>
              <a:t>Steps to be followed: </a:t>
            </a:r>
          </a:p>
          <a:p>
            <a:pPr algn="l" rtl="0" fontAlgn="base">
              <a:lnSpc>
                <a:spcPct val="115000"/>
              </a:lnSpc>
            </a:pPr>
            <a:endParaRPr lang="en-US" sz="2200" b="0" i="0" u="none" strike="noStrike" dirty="0">
              <a:solidFill>
                <a:schemeClr val="tx1">
                  <a:lumMod val="75000"/>
                  <a:lumOff val="25000"/>
                </a:schemeClr>
              </a:solidFill>
              <a:effectLst/>
              <a:latin typeface="Open Sans" panose="020B0606030504020204" pitchFamily="34" charset="0"/>
            </a:endParaRPr>
          </a:p>
          <a:p>
            <a:pPr marL="457200" indent="-457200" algn="l" rtl="0" fontAlgn="base">
              <a:lnSpc>
                <a:spcPct val="115000"/>
              </a:lnSpc>
              <a:buFont typeface="+mj-lt"/>
              <a:buAutoNum type="arabicPeriod"/>
            </a:pPr>
            <a:r>
              <a:rPr lang="en-US" sz="2200" b="0" i="0" u="none" strike="noStrike" dirty="0">
                <a:solidFill>
                  <a:schemeClr val="tx1">
                    <a:lumMod val="75000"/>
                    <a:lumOff val="25000"/>
                  </a:schemeClr>
                </a:solidFill>
                <a:effectLst/>
                <a:latin typeface="Open Sans" panose="020B0606030504020204" pitchFamily="34" charset="0"/>
              </a:rPr>
              <a:t>Create and set up the ReactJS project </a:t>
            </a:r>
          </a:p>
          <a:p>
            <a:pPr marL="457200" indent="-457200" algn="l" rtl="0" fontAlgn="base">
              <a:lnSpc>
                <a:spcPct val="115000"/>
              </a:lnSpc>
              <a:buFont typeface="+mj-lt"/>
              <a:buAutoNum type="arabicPeriod"/>
            </a:pPr>
            <a:r>
              <a:rPr lang="en-US" sz="2200" b="0" i="0" u="none" strike="noStrike" dirty="0">
                <a:solidFill>
                  <a:schemeClr val="tx1">
                    <a:lumMod val="75000"/>
                    <a:lumOff val="25000"/>
                  </a:schemeClr>
                </a:solidFill>
                <a:effectLst/>
                <a:latin typeface="Open Sans" panose="020B0606030504020204" pitchFamily="34" charset="0"/>
              </a:rPr>
              <a:t>Create one user-defined component to demonstrate without the HOC concept </a:t>
            </a:r>
          </a:p>
          <a:p>
            <a:pPr marL="457200" indent="-457200" algn="l" rtl="0" fontAlgn="base">
              <a:lnSpc>
                <a:spcPct val="115000"/>
              </a:lnSpc>
              <a:buFont typeface="+mj-lt"/>
              <a:buAutoNum type="arabicPeriod"/>
            </a:pPr>
            <a:r>
              <a:rPr lang="en-US" sz="2200" b="0" i="0" u="none" strike="noStrike" dirty="0">
                <a:solidFill>
                  <a:schemeClr val="tx1">
                    <a:lumMod val="75000"/>
                    <a:lumOff val="25000"/>
                  </a:schemeClr>
                </a:solidFill>
                <a:effectLst/>
                <a:latin typeface="Open Sans" panose="020B0606030504020204" pitchFamily="34" charset="0"/>
              </a:rPr>
              <a:t>Create HOC and more than one user-defined component that passes the parameter to HOC components </a:t>
            </a:r>
          </a:p>
          <a:p>
            <a:pPr marL="457200" indent="-457200" algn="l" rtl="0" fontAlgn="base">
              <a:lnSpc>
                <a:spcPct val="115000"/>
              </a:lnSpc>
              <a:buFont typeface="+mj-lt"/>
              <a:buAutoNum type="arabicPeriod"/>
            </a:pPr>
            <a:r>
              <a:rPr lang="en-US" sz="2200" b="0" i="0" u="none" strike="noStrike" dirty="0">
                <a:solidFill>
                  <a:schemeClr val="tx1">
                    <a:lumMod val="75000"/>
                    <a:lumOff val="25000"/>
                  </a:schemeClr>
                </a:solidFill>
                <a:effectLst/>
                <a:latin typeface="Open Sans" panose="020B0606030504020204" pitchFamily="34" charset="0"/>
              </a:rPr>
              <a:t>Import all components in the App.js file </a:t>
            </a:r>
          </a:p>
          <a:p>
            <a:pPr marL="457200" indent="-457200" algn="l" rtl="0" fontAlgn="base">
              <a:lnSpc>
                <a:spcPct val="115000"/>
              </a:lnSpc>
              <a:buFont typeface="+mj-lt"/>
              <a:buAutoNum type="arabicPeriod"/>
            </a:pPr>
            <a:r>
              <a:rPr lang="en-US" sz="2200" b="0" i="0" u="none" strike="noStrike" dirty="0">
                <a:solidFill>
                  <a:schemeClr val="tx1">
                    <a:lumMod val="75000"/>
                    <a:lumOff val="25000"/>
                  </a:schemeClr>
                </a:solidFill>
                <a:effectLst/>
                <a:latin typeface="Open Sans" panose="020B0606030504020204" pitchFamily="34" charset="0"/>
              </a:rPr>
              <a:t>Test the application </a:t>
            </a:r>
            <a:endParaRPr lang="en-US" sz="2200" b="0" i="0" dirty="0">
              <a:solidFill>
                <a:schemeClr val="tx1">
                  <a:lumMod val="75000"/>
                  <a:lumOff val="25000"/>
                </a:schemeClr>
              </a:solidFill>
              <a:effectLst/>
              <a:latin typeface="Open Sans" panose="020B0606030504020204" pitchFamily="34" charset="0"/>
            </a:endParaRPr>
          </a:p>
        </p:txBody>
      </p:sp>
    </p:spTree>
    <p:extLst>
      <p:ext uri="{BB962C8B-B14F-4D97-AF65-F5344CB8AC3E}">
        <p14:creationId xmlns:p14="http://schemas.microsoft.com/office/powerpoint/2010/main" val="2965544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9EB17C61-05F8-392F-4048-1233AC59FDAE}"/>
              </a:ext>
            </a:extLst>
          </p:cNvPr>
          <p:cNvSpPr>
            <a:spLocks noGrp="1"/>
          </p:cNvSpPr>
          <p:nvPr>
            <p:ph type="body" idx="10"/>
          </p:nvPr>
        </p:nvSpPr>
        <p:spPr/>
        <p:txBody>
          <a:bodyPr/>
          <a:lstStyle/>
          <a:p>
            <a:r>
              <a:rPr lang="en-US" dirty="0"/>
              <a:t>Use Cases for Higher-Order Components</a:t>
            </a:r>
          </a:p>
        </p:txBody>
      </p:sp>
    </p:spTree>
    <p:extLst>
      <p:ext uri="{BB962C8B-B14F-4D97-AF65-F5344CB8AC3E}">
        <p14:creationId xmlns:p14="http://schemas.microsoft.com/office/powerpoint/2010/main" val="13582545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NDERLINE" val="YES"/>
</p:tagLst>
</file>

<file path=ppt/tags/tag2.xml><?xml version="1.0" encoding="utf-8"?>
<p:tagLst xmlns:a="http://schemas.openxmlformats.org/drawingml/2006/main" xmlns:r="http://schemas.openxmlformats.org/officeDocument/2006/relationships" xmlns:p="http://schemas.openxmlformats.org/presentationml/2006/main">
  <p:tag name="UNDERLINE" val="YES"/>
</p:tagLst>
</file>

<file path=ppt/theme/theme1.xml><?xml version="1.0" encoding="utf-8"?>
<a:theme xmlns:a="http://schemas.openxmlformats.org/drawingml/2006/main" name="2023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implilearn">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0F2DDABBDF49409AAC83A5FD91EC22" ma:contentTypeVersion="18" ma:contentTypeDescription="Create a new document." ma:contentTypeScope="" ma:versionID="2594eb94b90c9f885ae2c4fbbb1e2d55">
  <xsd:schema xmlns:xsd="http://www.w3.org/2001/XMLSchema" xmlns:xs="http://www.w3.org/2001/XMLSchema" xmlns:p="http://schemas.microsoft.com/office/2006/metadata/properties" xmlns:ns3="9e1c2a13-0740-49b5-a03d-96af0a780283" xmlns:ns4="13f9a36d-0581-4bbd-819e-2fae6181123e" targetNamespace="http://schemas.microsoft.com/office/2006/metadata/properties" ma:root="true" ma:fieldsID="5d1f9298ce61b3e1e605ec9248ab271c" ns3:_="" ns4:_="">
    <xsd:import namespace="9e1c2a13-0740-49b5-a03d-96af0a780283"/>
    <xsd:import namespace="13f9a36d-0581-4bbd-819e-2fae6181123e"/>
    <xsd:element name="properties">
      <xsd:complexType>
        <xsd:sequence>
          <xsd:element name="documentManagement">
            <xsd:complexType>
              <xsd:all>
                <xsd:element ref="ns3:MediaServiceMetadata" minOccurs="0"/>
                <xsd:element ref="ns3:MediaServiceFastMetadata" minOccurs="0"/>
                <xsd:element ref="ns3:MediaLengthInSeconds"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Location" minOccurs="0"/>
                <xsd:element ref="ns3:_activity" minOccurs="0"/>
                <xsd:element ref="ns3:MediaServiceObjectDetectorVersions"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1c2a13-0740-49b5-a03d-96af0a7802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f9a36d-0581-4bbd-819e-2fae6181123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e1c2a13-0740-49b5-a03d-96af0a780283" xsi:nil="true"/>
  </documentManagement>
</p:properties>
</file>

<file path=customXml/itemProps1.xml><?xml version="1.0" encoding="utf-8"?>
<ds:datastoreItem xmlns:ds="http://schemas.openxmlformats.org/officeDocument/2006/customXml" ds:itemID="{0417D3A2-55FA-4629-AEDC-B2DC23C2D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1c2a13-0740-49b5-a03d-96af0a780283"/>
    <ds:schemaRef ds:uri="13f9a36d-0581-4bbd-819e-2fae618112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DCDE953-AB6E-44CD-B1FC-349F92CB500C}">
  <ds:schemaRefs>
    <ds:schemaRef ds:uri="http://schemas.microsoft.com/sharepoint/v3/contenttype/forms"/>
  </ds:schemaRefs>
</ds:datastoreItem>
</file>

<file path=customXml/itemProps3.xml><?xml version="1.0" encoding="utf-8"?>
<ds:datastoreItem xmlns:ds="http://schemas.openxmlformats.org/officeDocument/2006/customXml" ds:itemID="{C104ACDC-D238-4429-91C8-317C17242B40}">
  <ds:schemaRefs>
    <ds:schemaRef ds:uri="http://purl.org/dc/elements/1.1/"/>
    <ds:schemaRef ds:uri="http://schemas.microsoft.com/office/2006/metadata/properties"/>
    <ds:schemaRef ds:uri="http://purl.org/dc/terms/"/>
    <ds:schemaRef ds:uri="http://www.w3.org/XML/1998/namespace"/>
    <ds:schemaRef ds:uri="http://purl.org/dc/dcmitype/"/>
    <ds:schemaRef ds:uri="9e1c2a13-0740-49b5-a03d-96af0a780283"/>
    <ds:schemaRef ds:uri="http://schemas.microsoft.com/office/2006/documentManagement/types"/>
    <ds:schemaRef ds:uri="http://schemas.microsoft.com/office/infopath/2007/PartnerControls"/>
    <ds:schemaRef ds:uri="http://schemas.openxmlformats.org/package/2006/metadata/core-properties"/>
    <ds:schemaRef ds:uri="13f9a36d-0581-4bbd-819e-2fae6181123e"/>
  </ds:schemaRefs>
</ds:datastoreItem>
</file>

<file path=docProps/app.xml><?xml version="1.0" encoding="utf-8"?>
<Properties xmlns="http://schemas.openxmlformats.org/officeDocument/2006/extended-properties" xmlns:vt="http://schemas.openxmlformats.org/officeDocument/2006/docPropsVTypes">
  <Template>Lesson_01_Advanced_React_Hooks</Template>
  <TotalTime>59</TotalTime>
  <Words>7437</Words>
  <Application>Microsoft Office PowerPoint</Application>
  <PresentationFormat>Custom</PresentationFormat>
  <Paragraphs>652</Paragraphs>
  <Slides>38</Slides>
  <Notes>22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38</vt:i4>
      </vt:variant>
    </vt:vector>
  </HeadingPairs>
  <TitlesOfParts>
    <vt:vector size="51" baseType="lpstr">
      <vt:lpstr>Arial</vt:lpstr>
      <vt:lpstr>Calibri</vt:lpstr>
      <vt:lpstr>Courier New</vt:lpstr>
      <vt:lpstr>Google Sans</vt:lpstr>
      <vt:lpstr>Inter</vt:lpstr>
      <vt:lpstr>Open Sans</vt:lpstr>
      <vt:lpstr>Open Sans Semibold</vt:lpstr>
      <vt:lpstr>Roboto</vt:lpstr>
      <vt:lpstr>Segoe UI</vt:lpstr>
      <vt:lpstr>Söhne</vt:lpstr>
      <vt:lpstr>Symbol</vt:lpstr>
      <vt:lpstr>Times New Roman</vt:lpstr>
      <vt:lpstr>2023_LVC</vt:lpstr>
      <vt:lpstr>PowerPoint Presentation</vt:lpstr>
      <vt:lpstr>PowerPoint Presentation</vt:lpstr>
      <vt:lpstr>PowerPoint Presentation</vt:lpstr>
      <vt:lpstr>Higher-Order Components</vt:lpstr>
      <vt:lpstr>Higher-Order Components</vt:lpstr>
      <vt:lpstr>HOC’s Workflow</vt:lpstr>
      <vt:lpstr>Creating a React HOC</vt:lpstr>
      <vt:lpstr>Assisted Practice: Guidelines</vt:lpstr>
      <vt:lpstr>PowerPoint Presentation</vt:lpstr>
      <vt:lpstr>Use Cases </vt:lpstr>
      <vt:lpstr>Creating a React HOC to Handle Asynchronous Data </vt:lpstr>
      <vt:lpstr>Assisted Practice: Guidelines</vt:lpstr>
      <vt:lpstr>PowerPoint Presentation</vt:lpstr>
      <vt:lpstr>Authentication with HOCs</vt:lpstr>
      <vt:lpstr>Implementing Authentication with HOCs</vt:lpstr>
      <vt:lpstr>Creating a React HOC Authorization Component </vt:lpstr>
      <vt:lpstr>Assisted Practice: Guidelines</vt:lpstr>
      <vt:lpstr>Routing with HOCs</vt:lpstr>
      <vt:lpstr>Implementing Routing with HOCs</vt:lpstr>
      <vt:lpstr>Data Fetching with HOCs</vt:lpstr>
      <vt:lpstr>Implementing Data Fetching with HOCs in React</vt:lpstr>
      <vt:lpstr>Advanced HOC Techniques</vt:lpstr>
      <vt:lpstr>Solve Complex Problems with HOCs</vt:lpstr>
      <vt:lpstr>Prop Manipulation</vt:lpstr>
      <vt:lpstr>Prop Manipulation</vt:lpstr>
      <vt:lpstr>Conditional Rendering</vt:lpstr>
      <vt:lpstr>Conditional Rendering</vt:lpstr>
      <vt:lpstr>Data Fetching and State Management</vt:lpstr>
      <vt:lpstr>Styling and CSS-in-JS</vt:lpstr>
      <vt:lpstr>Styling and CSS-in-JS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tanishqa Chaudhary</dc:creator>
  <cp:lastModifiedBy>Aarushi</cp:lastModifiedBy>
  <cp:revision>3</cp:revision>
  <dcterms:created xsi:type="dcterms:W3CDTF">2023-12-04T09:13:56Z</dcterms:created>
  <dcterms:modified xsi:type="dcterms:W3CDTF">2024-01-16T11:22:47Z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0x010100730F2DDABBDF49409AAC83A5FD91EC22</vt:lpwstr>
  </property>
</Properties>
</file>